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323" r:id="rId6"/>
    <p:sldId id="335" r:id="rId7"/>
    <p:sldId id="334" r:id="rId8"/>
    <p:sldId id="336" r:id="rId9"/>
    <p:sldId id="337" r:id="rId10"/>
    <p:sldId id="331" r:id="rId11"/>
    <p:sldId id="332" r:id="rId12"/>
    <p:sldId id="338" r:id="rId13"/>
    <p:sldId id="333" r:id="rId14"/>
    <p:sldId id="339" r:id="rId15"/>
    <p:sldId id="354" r:id="rId16"/>
    <p:sldId id="340" r:id="rId17"/>
    <p:sldId id="341" r:id="rId18"/>
    <p:sldId id="342" r:id="rId19"/>
    <p:sldId id="353" r:id="rId20"/>
    <p:sldId id="344" r:id="rId21"/>
    <p:sldId id="343" r:id="rId22"/>
    <p:sldId id="345" r:id="rId23"/>
    <p:sldId id="346" r:id="rId24"/>
    <p:sldId id="347" r:id="rId25"/>
    <p:sldId id="348" r:id="rId26"/>
    <p:sldId id="352" r:id="rId27"/>
    <p:sldId id="350" r:id="rId28"/>
    <p:sldId id="349" r:id="rId29"/>
    <p:sldId id="351" r:id="rId3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E1307-D75B-4AED-80F0-00FAF0616209}" v="263" dt="2021-07-06T14:45:55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und" userId="8532f141-425d-43cf-a67a-66b60933657a" providerId="ADAL" clId="{97AE1307-D75B-4AED-80F0-00FAF0616209}"/>
    <pc:docChg chg="undo custSel addSld delSld modSld sldOrd">
      <pc:chgData name="David Lund" userId="8532f141-425d-43cf-a67a-66b60933657a" providerId="ADAL" clId="{97AE1307-D75B-4AED-80F0-00FAF0616209}" dt="2021-07-06T14:45:49.764" v="309" actId="12789"/>
      <pc:docMkLst>
        <pc:docMk/>
      </pc:docMkLst>
      <pc:sldChg chg="delSp mod">
        <pc:chgData name="David Lund" userId="8532f141-425d-43cf-a67a-66b60933657a" providerId="ADAL" clId="{97AE1307-D75B-4AED-80F0-00FAF0616209}" dt="2021-07-06T12:44:46.041" v="14" actId="478"/>
        <pc:sldMkLst>
          <pc:docMk/>
          <pc:sldMk cId="475751185" sldId="323"/>
        </pc:sldMkLst>
        <pc:spChg chg="del">
          <ac:chgData name="David Lund" userId="8532f141-425d-43cf-a67a-66b60933657a" providerId="ADAL" clId="{97AE1307-D75B-4AED-80F0-00FAF0616209}" dt="2021-07-06T12:44:46.041" v="14" actId="478"/>
          <ac:spMkLst>
            <pc:docMk/>
            <pc:sldMk cId="475751185" sldId="323"/>
            <ac:spMk id="5" creationId="{43BFA690-B50E-4B83-8480-4CC024AA1FB3}"/>
          </ac:spMkLst>
        </pc:spChg>
      </pc:sldChg>
      <pc:sldChg chg="modSp mod">
        <pc:chgData name="David Lund" userId="8532f141-425d-43cf-a67a-66b60933657a" providerId="ADAL" clId="{97AE1307-D75B-4AED-80F0-00FAF0616209}" dt="2021-07-06T13:22:09.662" v="81" actId="20577"/>
        <pc:sldMkLst>
          <pc:docMk/>
          <pc:sldMk cId="1832660398" sldId="331"/>
        </pc:sldMkLst>
        <pc:spChg chg="mod">
          <ac:chgData name="David Lund" userId="8532f141-425d-43cf-a67a-66b60933657a" providerId="ADAL" clId="{97AE1307-D75B-4AED-80F0-00FAF0616209}" dt="2021-07-06T13:22:09.662" v="81" actId="20577"/>
          <ac:spMkLst>
            <pc:docMk/>
            <pc:sldMk cId="1832660398" sldId="331"/>
            <ac:spMk id="2" creationId="{28CB026D-1A76-416A-8468-DB28DF7AC72F}"/>
          </ac:spMkLst>
        </pc:spChg>
      </pc:sldChg>
      <pc:sldChg chg="new del">
        <pc:chgData name="David Lund" userId="8532f141-425d-43cf-a67a-66b60933657a" providerId="ADAL" clId="{97AE1307-D75B-4AED-80F0-00FAF0616209}" dt="2021-07-06T12:43:24.184" v="1" actId="47"/>
        <pc:sldMkLst>
          <pc:docMk/>
          <pc:sldMk cId="658211422" sldId="332"/>
        </pc:sldMkLst>
      </pc:sldChg>
      <pc:sldChg chg="delSp modSp new mod ord">
        <pc:chgData name="David Lund" userId="8532f141-425d-43cf-a67a-66b60933657a" providerId="ADAL" clId="{97AE1307-D75B-4AED-80F0-00FAF0616209}" dt="2021-07-06T13:21:53.062" v="63"/>
        <pc:sldMkLst>
          <pc:docMk/>
          <pc:sldMk cId="696235692" sldId="332"/>
        </pc:sldMkLst>
        <pc:spChg chg="del">
          <ac:chgData name="David Lund" userId="8532f141-425d-43cf-a67a-66b60933657a" providerId="ADAL" clId="{97AE1307-D75B-4AED-80F0-00FAF0616209}" dt="2021-07-06T13:19:15.581" v="21" actId="478"/>
          <ac:spMkLst>
            <pc:docMk/>
            <pc:sldMk cId="696235692" sldId="332"/>
            <ac:spMk id="2" creationId="{703DD5AC-33D4-41EE-9642-30DCD017F381}"/>
          </ac:spMkLst>
        </pc:spChg>
        <pc:spChg chg="del">
          <ac:chgData name="David Lund" userId="8532f141-425d-43cf-a67a-66b60933657a" providerId="ADAL" clId="{97AE1307-D75B-4AED-80F0-00FAF0616209}" dt="2021-07-06T13:19:13.702" v="20" actId="478"/>
          <ac:spMkLst>
            <pc:docMk/>
            <pc:sldMk cId="696235692" sldId="332"/>
            <ac:spMk id="4" creationId="{895BF813-B818-4659-BAA3-59B70FBC0215}"/>
          </ac:spMkLst>
        </pc:spChg>
        <pc:picChg chg="mod">
          <ac:chgData name="David Lund" userId="8532f141-425d-43cf-a67a-66b60933657a" providerId="ADAL" clId="{97AE1307-D75B-4AED-80F0-00FAF0616209}" dt="2021-07-06T13:20:50.993" v="47" actId="12789"/>
          <ac:picMkLst>
            <pc:docMk/>
            <pc:sldMk cId="696235692" sldId="332"/>
            <ac:picMk id="5" creationId="{C1C225DB-ADBA-4D61-B69C-FD705DE6C219}"/>
          </ac:picMkLst>
        </pc:picChg>
      </pc:sldChg>
      <pc:sldChg chg="new del ord">
        <pc:chgData name="David Lund" userId="8532f141-425d-43cf-a67a-66b60933657a" providerId="ADAL" clId="{97AE1307-D75B-4AED-80F0-00FAF0616209}" dt="2021-07-06T12:43:35.337" v="5" actId="47"/>
        <pc:sldMkLst>
          <pc:docMk/>
          <pc:sldMk cId="4124725958" sldId="332"/>
        </pc:sldMkLst>
      </pc:sldChg>
      <pc:sldChg chg="addSp delSp modSp add mod ord">
        <pc:chgData name="David Lund" userId="8532f141-425d-43cf-a67a-66b60933657a" providerId="ADAL" clId="{97AE1307-D75B-4AED-80F0-00FAF0616209}" dt="2021-07-06T13:52:52.709" v="98"/>
        <pc:sldMkLst>
          <pc:docMk/>
          <pc:sldMk cId="2423682359" sldId="333"/>
        </pc:sldMkLst>
        <pc:graphicFrameChg chg="add mod">
          <ac:chgData name="David Lund" userId="8532f141-425d-43cf-a67a-66b60933657a" providerId="ADAL" clId="{97AE1307-D75B-4AED-80F0-00FAF0616209}" dt="2021-07-06T13:20:06.321" v="35"/>
          <ac:graphicFrameMkLst>
            <pc:docMk/>
            <pc:sldMk cId="2423682359" sldId="333"/>
            <ac:graphicFrameMk id="6" creationId="{00000000-0008-0000-0100-000002000000}"/>
          </ac:graphicFrameMkLst>
        </pc:graphicFrameChg>
        <pc:graphicFrameChg chg="add mod">
          <ac:chgData name="David Lund" userId="8532f141-425d-43cf-a67a-66b60933657a" providerId="ADAL" clId="{97AE1307-D75B-4AED-80F0-00FAF0616209}" dt="2021-07-06T13:20:20.978" v="38"/>
          <ac:graphicFrameMkLst>
            <pc:docMk/>
            <pc:sldMk cId="2423682359" sldId="333"/>
            <ac:graphicFrameMk id="7" creationId="{00000000-0008-0000-0100-000002000000}"/>
          </ac:graphicFrameMkLst>
        </pc:graphicFrameChg>
        <pc:graphicFrameChg chg="add mod">
          <ac:chgData name="David Lund" userId="8532f141-425d-43cf-a67a-66b60933657a" providerId="ADAL" clId="{97AE1307-D75B-4AED-80F0-00FAF0616209}" dt="2021-07-06T13:21:37.032" v="50"/>
          <ac:graphicFrameMkLst>
            <pc:docMk/>
            <pc:sldMk cId="2423682359" sldId="333"/>
            <ac:graphicFrameMk id="8" creationId="{00000000-0008-0000-0100-000002000000}"/>
          </ac:graphicFrameMkLst>
        </pc:graphicFrameChg>
        <pc:picChg chg="del mod">
          <ac:chgData name="David Lund" userId="8532f141-425d-43cf-a67a-66b60933657a" providerId="ADAL" clId="{97AE1307-D75B-4AED-80F0-00FAF0616209}" dt="2021-07-06T13:20:04.020" v="32" actId="478"/>
          <ac:picMkLst>
            <pc:docMk/>
            <pc:sldMk cId="2423682359" sldId="333"/>
            <ac:picMk id="2" creationId="{2F596DD3-7F81-4ED7-A2B6-B923FB917286}"/>
          </ac:picMkLst>
        </pc:picChg>
        <pc:picChg chg="mod">
          <ac:chgData name="David Lund" userId="8532f141-425d-43cf-a67a-66b60933657a" providerId="ADAL" clId="{97AE1307-D75B-4AED-80F0-00FAF0616209}" dt="2021-07-06T13:20:43.888" v="44" actId="12789"/>
          <ac:picMkLst>
            <pc:docMk/>
            <pc:sldMk cId="2423682359" sldId="333"/>
            <ac:picMk id="4" creationId="{3C993148-7933-4573-9BC9-8AC738FC45BA}"/>
          </ac:picMkLst>
        </pc:picChg>
        <pc:picChg chg="del">
          <ac:chgData name="David Lund" userId="8532f141-425d-43cf-a67a-66b60933657a" providerId="ADAL" clId="{97AE1307-D75B-4AED-80F0-00FAF0616209}" dt="2021-07-06T13:19:29.045" v="28" actId="478"/>
          <ac:picMkLst>
            <pc:docMk/>
            <pc:sldMk cId="2423682359" sldId="333"/>
            <ac:picMk id="5" creationId="{C1C225DB-ADBA-4D61-B69C-FD705DE6C219}"/>
          </ac:picMkLst>
        </pc:picChg>
      </pc:sldChg>
      <pc:sldChg chg="new del">
        <pc:chgData name="David Lund" userId="8532f141-425d-43cf-a67a-66b60933657a" providerId="ADAL" clId="{97AE1307-D75B-4AED-80F0-00FAF0616209}" dt="2021-07-06T13:19:16.741" v="22" actId="47"/>
        <pc:sldMkLst>
          <pc:docMk/>
          <pc:sldMk cId="4128067370" sldId="333"/>
        </pc:sldMkLst>
      </pc:sldChg>
      <pc:sldChg chg="add del">
        <pc:chgData name="David Lund" userId="8532f141-425d-43cf-a67a-66b60933657a" providerId="ADAL" clId="{97AE1307-D75B-4AED-80F0-00FAF0616209}" dt="2021-07-06T13:19:25.510" v="26" actId="47"/>
        <pc:sldMkLst>
          <pc:docMk/>
          <pc:sldMk cId="3465474334" sldId="334"/>
        </pc:sldMkLst>
      </pc:sldChg>
      <pc:sldChg chg="addSp delSp modSp add mod ord">
        <pc:chgData name="David Lund" userId="8532f141-425d-43cf-a67a-66b60933657a" providerId="ADAL" clId="{97AE1307-D75B-4AED-80F0-00FAF0616209}" dt="2021-07-06T14:43:56.597" v="260"/>
        <pc:sldMkLst>
          <pc:docMk/>
          <pc:sldMk cId="4003045885" sldId="334"/>
        </pc:sldMkLst>
        <pc:graphicFrameChg chg="add del mod">
          <ac:chgData name="David Lund" userId="8532f141-425d-43cf-a67a-66b60933657a" providerId="ADAL" clId="{97AE1307-D75B-4AED-80F0-00FAF0616209}" dt="2021-07-06T14:43:56.597" v="260"/>
          <ac:graphicFrameMkLst>
            <pc:docMk/>
            <pc:sldMk cId="4003045885" sldId="334"/>
            <ac:graphicFrameMk id="2" creationId="{30AFA6D6-2119-41F0-92F2-171D1005ECCD}"/>
          </ac:graphicFrameMkLst>
        </pc:graphicFrameChg>
        <pc:picChg chg="del">
          <ac:chgData name="David Lund" userId="8532f141-425d-43cf-a67a-66b60933657a" providerId="ADAL" clId="{97AE1307-D75B-4AED-80F0-00FAF0616209}" dt="2021-07-06T13:21:40.634" v="52" actId="478"/>
          <ac:picMkLst>
            <pc:docMk/>
            <pc:sldMk cId="4003045885" sldId="334"/>
            <ac:picMk id="4" creationId="{3C993148-7933-4573-9BC9-8AC738FC45BA}"/>
          </ac:picMkLst>
        </pc:picChg>
      </pc:sldChg>
      <pc:sldChg chg="addSp delSp modSp add mod">
        <pc:chgData name="David Lund" userId="8532f141-425d-43cf-a67a-66b60933657a" providerId="ADAL" clId="{97AE1307-D75B-4AED-80F0-00FAF0616209}" dt="2021-07-06T14:42:19.010" v="234"/>
        <pc:sldMkLst>
          <pc:docMk/>
          <pc:sldMk cId="2246239941" sldId="335"/>
        </pc:sldMkLst>
        <pc:spChg chg="add del mod">
          <ac:chgData name="David Lund" userId="8532f141-425d-43cf-a67a-66b60933657a" providerId="ADAL" clId="{97AE1307-D75B-4AED-80F0-00FAF0616209}" dt="2021-07-06T14:27:06.365" v="155" actId="478"/>
          <ac:spMkLst>
            <pc:docMk/>
            <pc:sldMk cId="2246239941" sldId="335"/>
            <ac:spMk id="2" creationId="{A0F96F37-E2A6-42FD-BF73-DC27AEAE5ABB}"/>
          </ac:spMkLst>
        </pc:spChg>
        <pc:graphicFrameChg chg="add del mod">
          <ac:chgData name="David Lund" userId="8532f141-425d-43cf-a67a-66b60933657a" providerId="ADAL" clId="{97AE1307-D75B-4AED-80F0-00FAF0616209}" dt="2021-07-06T14:27:06.365" v="155" actId="478"/>
          <ac:graphicFrameMkLst>
            <pc:docMk/>
            <pc:sldMk cId="2246239941" sldId="335"/>
            <ac:graphicFrameMk id="4" creationId="{136554E0-81D4-4A03-824B-07E52795143D}"/>
          </ac:graphicFrameMkLst>
        </pc:graphicFrameChg>
        <pc:graphicFrameChg chg="add mod">
          <ac:chgData name="David Lund" userId="8532f141-425d-43cf-a67a-66b60933657a" providerId="ADAL" clId="{97AE1307-D75B-4AED-80F0-00FAF0616209}" dt="2021-07-06T14:42:19.010" v="234"/>
          <ac:graphicFrameMkLst>
            <pc:docMk/>
            <pc:sldMk cId="2246239941" sldId="335"/>
            <ac:graphicFrameMk id="5" creationId="{A5643370-E923-4294-B0F2-A9E5B4A2FB83}"/>
          </ac:graphicFrameMkLst>
        </pc:graphicFrameChg>
      </pc:sldChg>
      <pc:sldChg chg="add del">
        <pc:chgData name="David Lund" userId="8532f141-425d-43cf-a67a-66b60933657a" providerId="ADAL" clId="{97AE1307-D75B-4AED-80F0-00FAF0616209}" dt="2021-07-06T13:19:25.510" v="26" actId="47"/>
        <pc:sldMkLst>
          <pc:docMk/>
          <pc:sldMk cId="3799485217" sldId="335"/>
        </pc:sldMkLst>
      </pc:sldChg>
      <pc:sldChg chg="add del">
        <pc:chgData name="David Lund" userId="8532f141-425d-43cf-a67a-66b60933657a" providerId="ADAL" clId="{97AE1307-D75B-4AED-80F0-00FAF0616209}" dt="2021-07-06T13:19:25.510" v="26" actId="47"/>
        <pc:sldMkLst>
          <pc:docMk/>
          <pc:sldMk cId="2752226827" sldId="336"/>
        </pc:sldMkLst>
      </pc:sldChg>
      <pc:sldChg chg="addSp delSp modSp add mod">
        <pc:chgData name="David Lund" userId="8532f141-425d-43cf-a67a-66b60933657a" providerId="ADAL" clId="{97AE1307-D75B-4AED-80F0-00FAF0616209}" dt="2021-07-06T14:43:31.851" v="254"/>
        <pc:sldMkLst>
          <pc:docMk/>
          <pc:sldMk cId="3772768303" sldId="336"/>
        </pc:sldMkLst>
        <pc:graphicFrameChg chg="add mod">
          <ac:chgData name="David Lund" userId="8532f141-425d-43cf-a67a-66b60933657a" providerId="ADAL" clId="{97AE1307-D75B-4AED-80F0-00FAF0616209}" dt="2021-07-06T14:43:31.851" v="254"/>
          <ac:graphicFrameMkLst>
            <pc:docMk/>
            <pc:sldMk cId="3772768303" sldId="336"/>
            <ac:graphicFrameMk id="4" creationId="{A1DA415F-A3B4-4711-B236-7C5A23D2F8FD}"/>
          </ac:graphicFrameMkLst>
        </pc:graphicFrameChg>
        <pc:picChg chg="del mod">
          <ac:chgData name="David Lund" userId="8532f141-425d-43cf-a67a-66b60933657a" providerId="ADAL" clId="{97AE1307-D75B-4AED-80F0-00FAF0616209}" dt="2021-07-06T14:34:07.330" v="175" actId="478"/>
          <ac:picMkLst>
            <pc:docMk/>
            <pc:sldMk cId="3772768303" sldId="336"/>
            <ac:picMk id="2" creationId="{29F41CCF-9528-44B5-911C-C5A4F4A7D70F}"/>
          </ac:picMkLst>
        </pc:picChg>
      </pc:sldChg>
      <pc:sldChg chg="add del">
        <pc:chgData name="David Lund" userId="8532f141-425d-43cf-a67a-66b60933657a" providerId="ADAL" clId="{97AE1307-D75B-4AED-80F0-00FAF0616209}" dt="2021-07-06T13:19:25.510" v="26" actId="47"/>
        <pc:sldMkLst>
          <pc:docMk/>
          <pc:sldMk cId="966711195" sldId="337"/>
        </pc:sldMkLst>
      </pc:sldChg>
      <pc:sldChg chg="addSp delSp modSp add mod">
        <pc:chgData name="David Lund" userId="8532f141-425d-43cf-a67a-66b60933657a" providerId="ADAL" clId="{97AE1307-D75B-4AED-80F0-00FAF0616209}" dt="2021-07-06T14:42:59.474" v="240" actId="12789"/>
        <pc:sldMkLst>
          <pc:docMk/>
          <pc:sldMk cId="1839637014" sldId="337"/>
        </pc:sldMkLst>
        <pc:graphicFrameChg chg="add mod">
          <ac:chgData name="David Lund" userId="8532f141-425d-43cf-a67a-66b60933657a" providerId="ADAL" clId="{97AE1307-D75B-4AED-80F0-00FAF0616209}" dt="2021-07-06T14:23:57.871" v="136"/>
          <ac:graphicFrameMkLst>
            <pc:docMk/>
            <pc:sldMk cId="1839637014" sldId="337"/>
            <ac:graphicFrameMk id="6" creationId="{00000000-0008-0000-0700-000005000000}"/>
          </ac:graphicFrameMkLst>
        </pc:graphicFrameChg>
        <pc:graphicFrameChg chg="add mod">
          <ac:chgData name="David Lund" userId="8532f141-425d-43cf-a67a-66b60933657a" providerId="ADAL" clId="{97AE1307-D75B-4AED-80F0-00FAF0616209}" dt="2021-07-06T14:42:59.474" v="240" actId="12789"/>
          <ac:graphicFrameMkLst>
            <pc:docMk/>
            <pc:sldMk cId="1839637014" sldId="337"/>
            <ac:graphicFrameMk id="9" creationId="{68532FEB-EB89-42AF-9344-0E93F54E376A}"/>
          </ac:graphicFrameMkLst>
        </pc:graphicFrameChg>
        <pc:picChg chg="del">
          <ac:chgData name="David Lund" userId="8532f141-425d-43cf-a67a-66b60933657a" providerId="ADAL" clId="{97AE1307-D75B-4AED-80F0-00FAF0616209}" dt="2021-07-06T14:23:09.976" v="128" actId="478"/>
          <ac:picMkLst>
            <pc:docMk/>
            <pc:sldMk cId="1839637014" sldId="337"/>
            <ac:picMk id="2" creationId="{4C424DCA-51FF-4398-9013-90456BB40A08}"/>
          </ac:picMkLst>
        </pc:picChg>
        <pc:picChg chg="del mod">
          <ac:chgData name="David Lund" userId="8532f141-425d-43cf-a67a-66b60933657a" providerId="ADAL" clId="{97AE1307-D75B-4AED-80F0-00FAF0616209}" dt="2021-07-06T14:23:55.310" v="133" actId="478"/>
          <ac:picMkLst>
            <pc:docMk/>
            <pc:sldMk cId="1839637014" sldId="337"/>
            <ac:picMk id="4" creationId="{D5716561-8DBD-4B6C-A0A8-54891747543D}"/>
          </ac:picMkLst>
        </pc:picChg>
        <pc:picChg chg="del mod">
          <ac:chgData name="David Lund" userId="8532f141-425d-43cf-a67a-66b60933657a" providerId="ADAL" clId="{97AE1307-D75B-4AED-80F0-00FAF0616209}" dt="2021-07-06T14:23:55.310" v="133" actId="478"/>
          <ac:picMkLst>
            <pc:docMk/>
            <pc:sldMk cId="1839637014" sldId="337"/>
            <ac:picMk id="5" creationId="{5E0BE452-A2B2-4FE8-889D-53ABB6DDA77F}"/>
          </ac:picMkLst>
        </pc:picChg>
        <pc:picChg chg="del">
          <ac:chgData name="David Lund" userId="8532f141-425d-43cf-a67a-66b60933657a" providerId="ADAL" clId="{97AE1307-D75B-4AED-80F0-00FAF0616209}" dt="2021-07-06T14:24:10.167" v="137" actId="478"/>
          <ac:picMkLst>
            <pc:docMk/>
            <pc:sldMk cId="1839637014" sldId="337"/>
            <ac:picMk id="7" creationId="{1FE8C7CA-D90C-4018-88B8-00540498CEEF}"/>
          </ac:picMkLst>
        </pc:picChg>
        <pc:picChg chg="del mod">
          <ac:chgData name="David Lund" userId="8532f141-425d-43cf-a67a-66b60933657a" providerId="ADAL" clId="{97AE1307-D75B-4AED-80F0-00FAF0616209}" dt="2021-07-06T14:39:33.700" v="209" actId="478"/>
          <ac:picMkLst>
            <pc:docMk/>
            <pc:sldMk cId="1839637014" sldId="337"/>
            <ac:picMk id="8" creationId="{07FE8028-25A3-4D88-A382-05A529383D2D}"/>
          </ac:picMkLst>
        </pc:picChg>
      </pc:sldChg>
      <pc:sldChg chg="add del">
        <pc:chgData name="David Lund" userId="8532f141-425d-43cf-a67a-66b60933657a" providerId="ADAL" clId="{97AE1307-D75B-4AED-80F0-00FAF0616209}" dt="2021-07-06T13:19:17.350" v="23" actId="47"/>
        <pc:sldMkLst>
          <pc:docMk/>
          <pc:sldMk cId="639722616" sldId="338"/>
        </pc:sldMkLst>
      </pc:sldChg>
      <pc:sldChg chg="new del">
        <pc:chgData name="David Lund" userId="8532f141-425d-43cf-a67a-66b60933657a" providerId="ADAL" clId="{97AE1307-D75B-4AED-80F0-00FAF0616209}" dt="2021-07-06T13:19:25.510" v="26" actId="47"/>
        <pc:sldMkLst>
          <pc:docMk/>
          <pc:sldMk cId="3087963082" sldId="338"/>
        </pc:sldMkLst>
      </pc:sldChg>
      <pc:sldChg chg="delSp modSp add mod">
        <pc:chgData name="David Lund" userId="8532f141-425d-43cf-a67a-66b60933657a" providerId="ADAL" clId="{97AE1307-D75B-4AED-80F0-00FAF0616209}" dt="2021-07-06T13:52:14.862" v="92" actId="12789"/>
        <pc:sldMkLst>
          <pc:docMk/>
          <pc:sldMk cId="4109289901" sldId="338"/>
        </pc:sldMkLst>
        <pc:picChg chg="del mod">
          <ac:chgData name="David Lund" userId="8532f141-425d-43cf-a67a-66b60933657a" providerId="ADAL" clId="{97AE1307-D75B-4AED-80F0-00FAF0616209}" dt="2021-07-06T13:51:58.822" v="88"/>
          <ac:picMkLst>
            <pc:docMk/>
            <pc:sldMk cId="4109289901" sldId="338"/>
            <ac:picMk id="2" creationId="{76AA312F-27E1-43C8-8A3A-9A0FED293723}"/>
          </ac:picMkLst>
        </pc:picChg>
        <pc:picChg chg="del">
          <ac:chgData name="David Lund" userId="8532f141-425d-43cf-a67a-66b60933657a" providerId="ADAL" clId="{97AE1307-D75B-4AED-80F0-00FAF0616209}" dt="2021-07-06T13:52:06.032" v="89"/>
          <ac:picMkLst>
            <pc:docMk/>
            <pc:sldMk cId="4109289901" sldId="338"/>
            <ac:picMk id="4" creationId="{18FAF8B0-F6F3-47DA-91B1-3F0C772AB23F}"/>
          </ac:picMkLst>
        </pc:picChg>
        <pc:picChg chg="mod">
          <ac:chgData name="David Lund" userId="8532f141-425d-43cf-a67a-66b60933657a" providerId="ADAL" clId="{97AE1307-D75B-4AED-80F0-00FAF0616209}" dt="2021-07-06T13:52:14.862" v="92" actId="12789"/>
          <ac:picMkLst>
            <pc:docMk/>
            <pc:sldMk cId="4109289901" sldId="338"/>
            <ac:picMk id="5" creationId="{3E2E9FBB-D75F-479B-B6DB-BE82996C81F7}"/>
          </ac:picMkLst>
        </pc:picChg>
      </pc:sldChg>
      <pc:sldChg chg="delSp modSp add mod">
        <pc:chgData name="David Lund" userId="8532f141-425d-43cf-a67a-66b60933657a" providerId="ADAL" clId="{97AE1307-D75B-4AED-80F0-00FAF0616209}" dt="2021-07-06T13:52:44.371" v="96" actId="12789"/>
        <pc:sldMkLst>
          <pc:docMk/>
          <pc:sldMk cId="1194868879" sldId="339"/>
        </pc:sldMkLst>
        <pc:picChg chg="del">
          <ac:chgData name="David Lund" userId="8532f141-425d-43cf-a67a-66b60933657a" providerId="ADAL" clId="{97AE1307-D75B-4AED-80F0-00FAF0616209}" dt="2021-07-06T13:52:30.543" v="93"/>
          <ac:picMkLst>
            <pc:docMk/>
            <pc:sldMk cId="1194868879" sldId="339"/>
            <ac:picMk id="2" creationId="{9B14E1A1-4ABD-419F-8016-27314C90DE85}"/>
          </ac:picMkLst>
        </pc:picChg>
        <pc:picChg chg="mod">
          <ac:chgData name="David Lund" userId="8532f141-425d-43cf-a67a-66b60933657a" providerId="ADAL" clId="{97AE1307-D75B-4AED-80F0-00FAF0616209}" dt="2021-07-06T13:52:44.371" v="96" actId="12789"/>
          <ac:picMkLst>
            <pc:docMk/>
            <pc:sldMk cId="1194868879" sldId="339"/>
            <ac:picMk id="4" creationId="{E934F291-A9FC-40DF-9681-4B1F59FCE08F}"/>
          </ac:picMkLst>
        </pc:picChg>
      </pc:sldChg>
      <pc:sldChg chg="add del">
        <pc:chgData name="David Lund" userId="8532f141-425d-43cf-a67a-66b60933657a" providerId="ADAL" clId="{97AE1307-D75B-4AED-80F0-00FAF0616209}" dt="2021-07-06T13:19:17.906" v="24" actId="47"/>
        <pc:sldMkLst>
          <pc:docMk/>
          <pc:sldMk cId="3185418945" sldId="339"/>
        </pc:sldMkLst>
      </pc:sldChg>
      <pc:sldChg chg="modSp add mod">
        <pc:chgData name="David Lund" userId="8532f141-425d-43cf-a67a-66b60933657a" providerId="ADAL" clId="{97AE1307-D75B-4AED-80F0-00FAF0616209}" dt="2021-07-06T14:45:36.413" v="295" actId="12789"/>
        <pc:sldMkLst>
          <pc:docMk/>
          <pc:sldMk cId="919860904" sldId="340"/>
        </pc:sldMkLst>
        <pc:picChg chg="mod">
          <ac:chgData name="David Lund" userId="8532f141-425d-43cf-a67a-66b60933657a" providerId="ADAL" clId="{97AE1307-D75B-4AED-80F0-00FAF0616209}" dt="2021-07-06T14:45:36.413" v="295" actId="12789"/>
          <ac:picMkLst>
            <pc:docMk/>
            <pc:sldMk cId="919860904" sldId="340"/>
            <ac:picMk id="2" creationId="{95E91183-E6CB-4C45-AD59-73E957CC2ECF}"/>
          </ac:picMkLst>
        </pc:picChg>
      </pc:sldChg>
      <pc:sldChg chg="modSp add mod">
        <pc:chgData name="David Lund" userId="8532f141-425d-43cf-a67a-66b60933657a" providerId="ADAL" clId="{97AE1307-D75B-4AED-80F0-00FAF0616209}" dt="2021-07-06T14:45:37.443" v="296" actId="12789"/>
        <pc:sldMkLst>
          <pc:docMk/>
          <pc:sldMk cId="1348350696" sldId="341"/>
        </pc:sldMkLst>
        <pc:picChg chg="mod">
          <ac:chgData name="David Lund" userId="8532f141-425d-43cf-a67a-66b60933657a" providerId="ADAL" clId="{97AE1307-D75B-4AED-80F0-00FAF0616209}" dt="2021-07-06T14:45:37.443" v="296" actId="12789"/>
          <ac:picMkLst>
            <pc:docMk/>
            <pc:sldMk cId="1348350696" sldId="341"/>
            <ac:picMk id="2" creationId="{87D686A7-44AE-4481-A552-56AD6299559D}"/>
          </ac:picMkLst>
        </pc:picChg>
      </pc:sldChg>
      <pc:sldChg chg="delSp modSp add mod">
        <pc:chgData name="David Lund" userId="8532f141-425d-43cf-a67a-66b60933657a" providerId="ADAL" clId="{97AE1307-D75B-4AED-80F0-00FAF0616209}" dt="2021-07-06T14:45:38.461" v="297" actId="12789"/>
        <pc:sldMkLst>
          <pc:docMk/>
          <pc:sldMk cId="1503292701" sldId="342"/>
        </pc:sldMkLst>
        <pc:picChg chg="del">
          <ac:chgData name="David Lund" userId="8532f141-425d-43cf-a67a-66b60933657a" providerId="ADAL" clId="{97AE1307-D75B-4AED-80F0-00FAF0616209}" dt="2021-07-06T14:06:39.209" v="100" actId="478"/>
          <ac:picMkLst>
            <pc:docMk/>
            <pc:sldMk cId="1503292701" sldId="342"/>
            <ac:picMk id="2" creationId="{83C933C9-9A84-4A4E-A613-BA477D4ECAE5}"/>
          </ac:picMkLst>
        </pc:picChg>
        <pc:picChg chg="mod">
          <ac:chgData name="David Lund" userId="8532f141-425d-43cf-a67a-66b60933657a" providerId="ADAL" clId="{97AE1307-D75B-4AED-80F0-00FAF0616209}" dt="2021-07-06T14:45:38.461" v="297" actId="12789"/>
          <ac:picMkLst>
            <pc:docMk/>
            <pc:sldMk cId="1503292701" sldId="342"/>
            <ac:picMk id="4" creationId="{22D52C7B-DB4D-4995-8EB0-8385E0AEFD91}"/>
          </ac:picMkLst>
        </pc:picChg>
      </pc:sldChg>
      <pc:sldChg chg="delSp modSp add mod">
        <pc:chgData name="David Lund" userId="8532f141-425d-43cf-a67a-66b60933657a" providerId="ADAL" clId="{97AE1307-D75B-4AED-80F0-00FAF0616209}" dt="2021-07-06T14:45:41.204" v="300" actId="12789"/>
        <pc:sldMkLst>
          <pc:docMk/>
          <pc:sldMk cId="311776931" sldId="343"/>
        </pc:sldMkLst>
        <pc:picChg chg="del">
          <ac:chgData name="David Lund" userId="8532f141-425d-43cf-a67a-66b60933657a" providerId="ADAL" clId="{97AE1307-D75B-4AED-80F0-00FAF0616209}" dt="2021-07-06T14:06:28.904" v="99"/>
          <ac:picMkLst>
            <pc:docMk/>
            <pc:sldMk cId="311776931" sldId="343"/>
            <ac:picMk id="2" creationId="{C7DAD0A2-A207-4D43-8C6C-D052283852AA}"/>
          </ac:picMkLst>
        </pc:picChg>
        <pc:picChg chg="mod">
          <ac:chgData name="David Lund" userId="8532f141-425d-43cf-a67a-66b60933657a" providerId="ADAL" clId="{97AE1307-D75B-4AED-80F0-00FAF0616209}" dt="2021-07-06T14:45:41.204" v="300" actId="12789"/>
          <ac:picMkLst>
            <pc:docMk/>
            <pc:sldMk cId="311776931" sldId="343"/>
            <ac:picMk id="4" creationId="{47A1E72F-3CD2-4FE7-AD44-7290E62FC3C8}"/>
          </ac:picMkLst>
        </pc:picChg>
      </pc:sldChg>
      <pc:sldChg chg="delSp modSp add mod">
        <pc:chgData name="David Lund" userId="8532f141-425d-43cf-a67a-66b60933657a" providerId="ADAL" clId="{97AE1307-D75B-4AED-80F0-00FAF0616209}" dt="2021-07-06T14:45:40.276" v="299" actId="12789"/>
        <pc:sldMkLst>
          <pc:docMk/>
          <pc:sldMk cId="2194090892" sldId="344"/>
        </pc:sldMkLst>
        <pc:picChg chg="mod">
          <ac:chgData name="David Lund" userId="8532f141-425d-43cf-a67a-66b60933657a" providerId="ADAL" clId="{97AE1307-D75B-4AED-80F0-00FAF0616209}" dt="2021-07-06T14:45:40.276" v="299" actId="12789"/>
          <ac:picMkLst>
            <pc:docMk/>
            <pc:sldMk cId="2194090892" sldId="344"/>
            <ac:picMk id="2" creationId="{AFF0C03C-4D8F-40AB-819A-163EDFDAF117}"/>
          </ac:picMkLst>
        </pc:picChg>
        <pc:picChg chg="del">
          <ac:chgData name="David Lund" userId="8532f141-425d-43cf-a67a-66b60933657a" providerId="ADAL" clId="{97AE1307-D75B-4AED-80F0-00FAF0616209}" dt="2021-07-06T14:07:01.252" v="102" actId="478"/>
          <ac:picMkLst>
            <pc:docMk/>
            <pc:sldMk cId="2194090892" sldId="344"/>
            <ac:picMk id="4" creationId="{47A1E72F-3CD2-4FE7-AD44-7290E62FC3C8}"/>
          </ac:picMkLst>
        </pc:picChg>
      </pc:sldChg>
      <pc:sldChg chg="modSp add mod">
        <pc:chgData name="David Lund" userId="8532f141-425d-43cf-a67a-66b60933657a" providerId="ADAL" clId="{97AE1307-D75B-4AED-80F0-00FAF0616209}" dt="2021-07-06T14:45:42.102" v="301" actId="12789"/>
        <pc:sldMkLst>
          <pc:docMk/>
          <pc:sldMk cId="3696225801" sldId="345"/>
        </pc:sldMkLst>
        <pc:picChg chg="mod">
          <ac:chgData name="David Lund" userId="8532f141-425d-43cf-a67a-66b60933657a" providerId="ADAL" clId="{97AE1307-D75B-4AED-80F0-00FAF0616209}" dt="2021-07-06T14:45:42.102" v="301" actId="12789"/>
          <ac:picMkLst>
            <pc:docMk/>
            <pc:sldMk cId="3696225801" sldId="345"/>
            <ac:picMk id="2" creationId="{78D8787A-8A96-405D-B97A-B06D9EB2BC93}"/>
          </ac:picMkLst>
        </pc:picChg>
      </pc:sldChg>
      <pc:sldChg chg="delSp modSp add mod">
        <pc:chgData name="David Lund" userId="8532f141-425d-43cf-a67a-66b60933657a" providerId="ADAL" clId="{97AE1307-D75B-4AED-80F0-00FAF0616209}" dt="2021-07-06T14:45:43.004" v="302" actId="12789"/>
        <pc:sldMkLst>
          <pc:docMk/>
          <pc:sldMk cId="3466069801" sldId="346"/>
        </pc:sldMkLst>
        <pc:picChg chg="del">
          <ac:chgData name="David Lund" userId="8532f141-425d-43cf-a67a-66b60933657a" providerId="ADAL" clId="{97AE1307-D75B-4AED-80F0-00FAF0616209}" dt="2021-07-06T14:08:30.333" v="111"/>
          <ac:picMkLst>
            <pc:docMk/>
            <pc:sldMk cId="3466069801" sldId="346"/>
            <ac:picMk id="2" creationId="{78B3E633-B9D2-482E-AD0C-A65C08B38089}"/>
          </ac:picMkLst>
        </pc:picChg>
        <pc:picChg chg="mod">
          <ac:chgData name="David Lund" userId="8532f141-425d-43cf-a67a-66b60933657a" providerId="ADAL" clId="{97AE1307-D75B-4AED-80F0-00FAF0616209}" dt="2021-07-06T14:45:43.004" v="302" actId="12789"/>
          <ac:picMkLst>
            <pc:docMk/>
            <pc:sldMk cId="3466069801" sldId="346"/>
            <ac:picMk id="4" creationId="{E52B9336-C715-4016-9354-2DDDF59A8ACD}"/>
          </ac:picMkLst>
        </pc:picChg>
      </pc:sldChg>
      <pc:sldChg chg="modSp add mod">
        <pc:chgData name="David Lund" userId="8532f141-425d-43cf-a67a-66b60933657a" providerId="ADAL" clId="{97AE1307-D75B-4AED-80F0-00FAF0616209}" dt="2021-07-06T14:45:43.908" v="303" actId="12789"/>
        <pc:sldMkLst>
          <pc:docMk/>
          <pc:sldMk cId="3474204406" sldId="347"/>
        </pc:sldMkLst>
        <pc:picChg chg="mod">
          <ac:chgData name="David Lund" userId="8532f141-425d-43cf-a67a-66b60933657a" providerId="ADAL" clId="{97AE1307-D75B-4AED-80F0-00FAF0616209}" dt="2021-07-06T14:45:43.908" v="303" actId="12789"/>
          <ac:picMkLst>
            <pc:docMk/>
            <pc:sldMk cId="3474204406" sldId="347"/>
            <ac:picMk id="2" creationId="{A9CBBDCF-FC6D-4A8C-827D-941DF7E5198D}"/>
          </ac:picMkLst>
        </pc:picChg>
      </pc:sldChg>
      <pc:sldChg chg="delSp modSp add mod">
        <pc:chgData name="David Lund" userId="8532f141-425d-43cf-a67a-66b60933657a" providerId="ADAL" clId="{97AE1307-D75B-4AED-80F0-00FAF0616209}" dt="2021-07-06T14:45:44.869" v="304" actId="12789"/>
        <pc:sldMkLst>
          <pc:docMk/>
          <pc:sldMk cId="469145786" sldId="348"/>
        </pc:sldMkLst>
        <pc:picChg chg="del">
          <ac:chgData name="David Lund" userId="8532f141-425d-43cf-a67a-66b60933657a" providerId="ADAL" clId="{97AE1307-D75B-4AED-80F0-00FAF0616209}" dt="2021-07-06T14:09:16.506" v="112"/>
          <ac:picMkLst>
            <pc:docMk/>
            <pc:sldMk cId="469145786" sldId="348"/>
            <ac:picMk id="2" creationId="{F0214760-6DAA-45A8-89FF-38BF97920C98}"/>
          </ac:picMkLst>
        </pc:picChg>
        <pc:picChg chg="mod">
          <ac:chgData name="David Lund" userId="8532f141-425d-43cf-a67a-66b60933657a" providerId="ADAL" clId="{97AE1307-D75B-4AED-80F0-00FAF0616209}" dt="2021-07-06T14:45:44.869" v="304" actId="12789"/>
          <ac:picMkLst>
            <pc:docMk/>
            <pc:sldMk cId="469145786" sldId="348"/>
            <ac:picMk id="4" creationId="{5DF1A532-DADF-43CD-9E83-18523D91B583}"/>
          </ac:picMkLst>
        </pc:picChg>
      </pc:sldChg>
      <pc:sldChg chg="delSp modSp add mod ord">
        <pc:chgData name="David Lund" userId="8532f141-425d-43cf-a67a-66b60933657a" providerId="ADAL" clId="{97AE1307-D75B-4AED-80F0-00FAF0616209}" dt="2021-07-06T14:45:47.678" v="307" actId="12789"/>
        <pc:sldMkLst>
          <pc:docMk/>
          <pc:sldMk cId="1777896267" sldId="349"/>
        </pc:sldMkLst>
        <pc:picChg chg="del">
          <ac:chgData name="David Lund" userId="8532f141-425d-43cf-a67a-66b60933657a" providerId="ADAL" clId="{97AE1307-D75B-4AED-80F0-00FAF0616209}" dt="2021-07-06T14:14:33.061" v="113"/>
          <ac:picMkLst>
            <pc:docMk/>
            <pc:sldMk cId="1777896267" sldId="349"/>
            <ac:picMk id="2" creationId="{E1EA3760-FF55-4CC1-8B7D-DFC2A0211788}"/>
          </ac:picMkLst>
        </pc:picChg>
        <pc:picChg chg="mod">
          <ac:chgData name="David Lund" userId="8532f141-425d-43cf-a67a-66b60933657a" providerId="ADAL" clId="{97AE1307-D75B-4AED-80F0-00FAF0616209}" dt="2021-07-06T14:45:47.678" v="307" actId="12789"/>
          <ac:picMkLst>
            <pc:docMk/>
            <pc:sldMk cId="1777896267" sldId="349"/>
            <ac:picMk id="4" creationId="{25429FF5-A5F0-4180-A2EA-7009A0E52267}"/>
          </ac:picMkLst>
        </pc:picChg>
      </pc:sldChg>
      <pc:sldChg chg="delSp modSp add mod">
        <pc:chgData name="David Lund" userId="8532f141-425d-43cf-a67a-66b60933657a" providerId="ADAL" clId="{97AE1307-D75B-4AED-80F0-00FAF0616209}" dt="2021-07-06T14:45:46.692" v="306" actId="12789"/>
        <pc:sldMkLst>
          <pc:docMk/>
          <pc:sldMk cId="754170389" sldId="350"/>
        </pc:sldMkLst>
        <pc:picChg chg="del">
          <ac:chgData name="David Lund" userId="8532f141-425d-43cf-a67a-66b60933657a" providerId="ADAL" clId="{97AE1307-D75B-4AED-80F0-00FAF0616209}" dt="2021-07-06T14:14:49.102" v="116"/>
          <ac:picMkLst>
            <pc:docMk/>
            <pc:sldMk cId="754170389" sldId="350"/>
            <ac:picMk id="2" creationId="{F6F5F94C-D502-4B39-B77F-FB4D09192E15}"/>
          </ac:picMkLst>
        </pc:picChg>
        <pc:picChg chg="mod">
          <ac:chgData name="David Lund" userId="8532f141-425d-43cf-a67a-66b60933657a" providerId="ADAL" clId="{97AE1307-D75B-4AED-80F0-00FAF0616209}" dt="2021-07-06T14:45:46.692" v="306" actId="12789"/>
          <ac:picMkLst>
            <pc:docMk/>
            <pc:sldMk cId="754170389" sldId="350"/>
            <ac:picMk id="4" creationId="{77FD758C-C941-4C59-AD52-112F149507DF}"/>
          </ac:picMkLst>
        </pc:picChg>
      </pc:sldChg>
      <pc:sldChg chg="delSp modSp add mod">
        <pc:chgData name="David Lund" userId="8532f141-425d-43cf-a67a-66b60933657a" providerId="ADAL" clId="{97AE1307-D75B-4AED-80F0-00FAF0616209}" dt="2021-07-06T14:45:49.764" v="309" actId="12789"/>
        <pc:sldMkLst>
          <pc:docMk/>
          <pc:sldMk cId="1007982119" sldId="351"/>
        </pc:sldMkLst>
        <pc:picChg chg="del">
          <ac:chgData name="David Lund" userId="8532f141-425d-43cf-a67a-66b60933657a" providerId="ADAL" clId="{97AE1307-D75B-4AED-80F0-00FAF0616209}" dt="2021-07-06T14:15:03.332" v="117"/>
          <ac:picMkLst>
            <pc:docMk/>
            <pc:sldMk cId="1007982119" sldId="351"/>
            <ac:picMk id="2" creationId="{0384FD07-0104-4850-A497-6F2ABBED2BD2}"/>
          </ac:picMkLst>
        </pc:picChg>
        <pc:picChg chg="del">
          <ac:chgData name="David Lund" userId="8532f141-425d-43cf-a67a-66b60933657a" providerId="ADAL" clId="{97AE1307-D75B-4AED-80F0-00FAF0616209}" dt="2021-07-06T14:15:10.475" v="118"/>
          <ac:picMkLst>
            <pc:docMk/>
            <pc:sldMk cId="1007982119" sldId="351"/>
            <ac:picMk id="4" creationId="{DD7134C9-D858-42EC-A252-5DBE57FE8729}"/>
          </ac:picMkLst>
        </pc:picChg>
        <pc:picChg chg="mod">
          <ac:chgData name="David Lund" userId="8532f141-425d-43cf-a67a-66b60933657a" providerId="ADAL" clId="{97AE1307-D75B-4AED-80F0-00FAF0616209}" dt="2021-07-06T14:45:49.764" v="309" actId="12789"/>
          <ac:picMkLst>
            <pc:docMk/>
            <pc:sldMk cId="1007982119" sldId="351"/>
            <ac:picMk id="5" creationId="{1B22ACBD-2717-47C0-A121-AEC5D34FD120}"/>
          </ac:picMkLst>
        </pc:picChg>
      </pc:sldChg>
      <pc:sldChg chg="modSp add mod ord">
        <pc:chgData name="David Lund" userId="8532f141-425d-43cf-a67a-66b60933657a" providerId="ADAL" clId="{97AE1307-D75B-4AED-80F0-00FAF0616209}" dt="2021-07-06T14:45:45.788" v="305" actId="12789"/>
        <pc:sldMkLst>
          <pc:docMk/>
          <pc:sldMk cId="2156029872" sldId="352"/>
        </pc:sldMkLst>
        <pc:picChg chg="mod">
          <ac:chgData name="David Lund" userId="8532f141-425d-43cf-a67a-66b60933657a" providerId="ADAL" clId="{97AE1307-D75B-4AED-80F0-00FAF0616209}" dt="2021-07-06T14:45:45.788" v="305" actId="12789"/>
          <ac:picMkLst>
            <pc:docMk/>
            <pc:sldMk cId="2156029872" sldId="352"/>
            <ac:picMk id="2" creationId="{888D1A24-DE22-494A-9D39-03B95BD5FB11}"/>
          </ac:picMkLst>
        </pc:picChg>
      </pc:sldChg>
      <pc:sldChg chg="delSp modSp add mod">
        <pc:chgData name="David Lund" userId="8532f141-425d-43cf-a67a-66b60933657a" providerId="ADAL" clId="{97AE1307-D75B-4AED-80F0-00FAF0616209}" dt="2021-07-06T14:45:39.356" v="298" actId="12789"/>
        <pc:sldMkLst>
          <pc:docMk/>
          <pc:sldMk cId="3868220923" sldId="353"/>
        </pc:sldMkLst>
        <pc:picChg chg="del">
          <ac:chgData name="David Lund" userId="8532f141-425d-43cf-a67a-66b60933657a" providerId="ADAL" clId="{97AE1307-D75B-4AED-80F0-00FAF0616209}" dt="2021-07-06T14:16:31.698" v="122" actId="478"/>
          <ac:picMkLst>
            <pc:docMk/>
            <pc:sldMk cId="3868220923" sldId="353"/>
            <ac:picMk id="2" creationId="{AFF0C03C-4D8F-40AB-819A-163EDFDAF117}"/>
          </ac:picMkLst>
        </pc:picChg>
        <pc:picChg chg="del">
          <ac:chgData name="David Lund" userId="8532f141-425d-43cf-a67a-66b60933657a" providerId="ADAL" clId="{97AE1307-D75B-4AED-80F0-00FAF0616209}" dt="2021-07-06T14:17:09.239" v="123" actId="478"/>
          <ac:picMkLst>
            <pc:docMk/>
            <pc:sldMk cId="3868220923" sldId="353"/>
            <ac:picMk id="4" creationId="{30401A65-28F7-4564-80D1-2D36045AEB43}"/>
          </ac:picMkLst>
        </pc:picChg>
        <pc:picChg chg="del">
          <ac:chgData name="David Lund" userId="8532f141-425d-43cf-a67a-66b60933657a" providerId="ADAL" clId="{97AE1307-D75B-4AED-80F0-00FAF0616209}" dt="2021-07-06T14:19:25.204" v="126" actId="478"/>
          <ac:picMkLst>
            <pc:docMk/>
            <pc:sldMk cId="3868220923" sldId="353"/>
            <ac:picMk id="5" creationId="{341321E9-61B1-4D0C-B3B7-79D9B56355BB}"/>
          </ac:picMkLst>
        </pc:picChg>
        <pc:picChg chg="mod">
          <ac:chgData name="David Lund" userId="8532f141-425d-43cf-a67a-66b60933657a" providerId="ADAL" clId="{97AE1307-D75B-4AED-80F0-00FAF0616209}" dt="2021-07-06T14:45:39.356" v="298" actId="12789"/>
          <ac:picMkLst>
            <pc:docMk/>
            <pc:sldMk cId="3868220923" sldId="353"/>
            <ac:picMk id="6" creationId="{1CCED374-5122-42D2-8E52-AE6157A8C412}"/>
          </ac:picMkLst>
        </pc:picChg>
      </pc:sldChg>
      <pc:sldChg chg="delSp modSp add mod">
        <pc:chgData name="David Lund" userId="8532f141-425d-43cf-a67a-66b60933657a" providerId="ADAL" clId="{97AE1307-D75B-4AED-80F0-00FAF0616209}" dt="2021-07-06T14:45:35.086" v="294" actId="12789"/>
        <pc:sldMkLst>
          <pc:docMk/>
          <pc:sldMk cId="2992829612" sldId="354"/>
        </pc:sldMkLst>
        <pc:picChg chg="del">
          <ac:chgData name="David Lund" userId="8532f141-425d-43cf-a67a-66b60933657a" providerId="ADAL" clId="{97AE1307-D75B-4AED-80F0-00FAF0616209}" dt="2021-07-06T14:17:18.233" v="125" actId="478"/>
          <ac:picMkLst>
            <pc:docMk/>
            <pc:sldMk cId="2992829612" sldId="354"/>
            <ac:picMk id="2" creationId="{95E91183-E6CB-4C45-AD59-73E957CC2ECF}"/>
          </ac:picMkLst>
        </pc:picChg>
        <pc:picChg chg="del">
          <ac:chgData name="David Lund" userId="8532f141-425d-43cf-a67a-66b60933657a" providerId="ADAL" clId="{97AE1307-D75B-4AED-80F0-00FAF0616209}" dt="2021-07-06T14:19:30.692" v="127" actId="478"/>
          <ac:picMkLst>
            <pc:docMk/>
            <pc:sldMk cId="2992829612" sldId="354"/>
            <ac:picMk id="4" creationId="{42B93E5C-D896-4228-85E2-74A6B6220302}"/>
          </ac:picMkLst>
        </pc:picChg>
        <pc:picChg chg="mod">
          <ac:chgData name="David Lund" userId="8532f141-425d-43cf-a67a-66b60933657a" providerId="ADAL" clId="{97AE1307-D75B-4AED-80F0-00FAF0616209}" dt="2021-07-06T14:45:35.086" v="294" actId="12789"/>
          <ac:picMkLst>
            <pc:docMk/>
            <pc:sldMk cId="2992829612" sldId="354"/>
            <ac:picMk id="5" creationId="{A0B4CC49-0C4F-4C07-8B32-6FA961ACAF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6826971" y="1155344"/>
            <a:ext cx="5365031" cy="5702657"/>
          </a:xfrm>
          <a:custGeom>
            <a:avLst/>
            <a:gdLst>
              <a:gd name="connsiteX0" fmla="*/ 2492019 w 4023773"/>
              <a:gd name="connsiteY0" fmla="*/ 0 h 4278313"/>
              <a:gd name="connsiteX1" fmla="*/ 4023773 w 4023773"/>
              <a:gd name="connsiteY1" fmla="*/ 0 h 4278313"/>
              <a:gd name="connsiteX2" fmla="*/ 4023773 w 4023773"/>
              <a:gd name="connsiteY2" fmla="*/ 4278313 h 4278313"/>
              <a:gd name="connsiteX3" fmla="*/ 0 w 4023773"/>
              <a:gd name="connsiteY3" fmla="*/ 4278313 h 4278313"/>
              <a:gd name="connsiteX4" fmla="*/ 2342611 w 4023773"/>
              <a:gd name="connsiteY4" fmla="*/ 273050 h 4278313"/>
              <a:gd name="connsiteX5" fmla="*/ 2339380 w 4023773"/>
              <a:gd name="connsiteY5" fmla="*/ 267601 h 4278313"/>
              <a:gd name="connsiteX6" fmla="*/ 2496593 w 4023773"/>
              <a:gd name="connsiteY6" fmla="*/ 2714 h 42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773" h="4278313">
                <a:moveTo>
                  <a:pt x="2492019" y="0"/>
                </a:moveTo>
                <a:lnTo>
                  <a:pt x="4023773" y="0"/>
                </a:lnTo>
                <a:lnTo>
                  <a:pt x="4023773" y="4278313"/>
                </a:lnTo>
                <a:lnTo>
                  <a:pt x="0" y="4278313"/>
                </a:lnTo>
                <a:lnTo>
                  <a:pt x="2342611" y="273050"/>
                </a:lnTo>
                <a:lnTo>
                  <a:pt x="2339380" y="267601"/>
                </a:lnTo>
                <a:lnTo>
                  <a:pt x="2496593" y="27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f1"/>
          <p:cNvSpPr>
            <a:spLocks/>
          </p:cNvSpPr>
          <p:nvPr userDrawn="1"/>
        </p:nvSpPr>
        <p:spPr bwMode="auto">
          <a:xfrm>
            <a:off x="0" y="1155344"/>
            <a:ext cx="9950451" cy="5711121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7A4"/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00000" y="1566996"/>
            <a:ext cx="7243520" cy="3176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5998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00000" y="5720756"/>
            <a:ext cx="6226971" cy="27349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599" baseline="0">
                <a:solidFill>
                  <a:schemeClr val="bg1"/>
                </a:solidFill>
                <a:latin typeface="+mn-lt"/>
              </a:defRPr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599947" y="600693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9944100" y="1155343"/>
            <a:ext cx="2260600" cy="4198171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0057A4">
              <a:alpha val="49804"/>
            </a:srgbClr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7829974" y="457496"/>
            <a:ext cx="4235589" cy="3651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599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7" y="317196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4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12192000" cy="5422074"/>
          </a:xfrm>
          <a:custGeom>
            <a:avLst/>
            <a:gdLst>
              <a:gd name="connsiteX0" fmla="*/ 0 w 9144000"/>
              <a:gd name="connsiteY0" fmla="*/ 0 h 4067811"/>
              <a:gd name="connsiteX1" fmla="*/ 9144000 w 9144000"/>
              <a:gd name="connsiteY1" fmla="*/ 0 h 4067811"/>
              <a:gd name="connsiteX2" fmla="*/ 9144000 w 9144000"/>
              <a:gd name="connsiteY2" fmla="*/ 3857625 h 4067811"/>
              <a:gd name="connsiteX3" fmla="*/ 671513 w 9144000"/>
              <a:gd name="connsiteY3" fmla="*/ 3857625 h 4067811"/>
              <a:gd name="connsiteX4" fmla="*/ 552303 w 9144000"/>
              <a:gd name="connsiteY4" fmla="*/ 4067811 h 4067811"/>
              <a:gd name="connsiteX5" fmla="*/ 428363 w 9144000"/>
              <a:gd name="connsiteY5" fmla="*/ 3857625 h 4067811"/>
              <a:gd name="connsiteX6" fmla="*/ 0 w 9144000"/>
              <a:gd name="connsiteY6" fmla="*/ 3857625 h 406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067811">
                <a:moveTo>
                  <a:pt x="0" y="0"/>
                </a:moveTo>
                <a:lnTo>
                  <a:pt x="9144000" y="0"/>
                </a:lnTo>
                <a:lnTo>
                  <a:pt x="9144000" y="3857625"/>
                </a:lnTo>
                <a:lnTo>
                  <a:pt x="671513" y="3857625"/>
                </a:lnTo>
                <a:lnTo>
                  <a:pt x="552303" y="4067811"/>
                </a:lnTo>
                <a:lnTo>
                  <a:pt x="428363" y="3857625"/>
                </a:lnTo>
                <a:lnTo>
                  <a:pt x="0" y="38576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3" name="f1"/>
          <p:cNvSpPr>
            <a:spLocks/>
          </p:cNvSpPr>
          <p:nvPr userDrawn="1"/>
        </p:nvSpPr>
        <p:spPr bwMode="auto">
          <a:xfrm>
            <a:off x="-8466" y="5141913"/>
            <a:ext cx="12234333" cy="1733016"/>
          </a:xfrm>
          <a:custGeom>
            <a:avLst/>
            <a:gdLst>
              <a:gd name="T0" fmla="*/ 427 w 5780"/>
              <a:gd name="T1" fmla="*/ 0 h 819"/>
              <a:gd name="T2" fmla="*/ 351 w 5780"/>
              <a:gd name="T3" fmla="*/ 134 h 819"/>
              <a:gd name="T4" fmla="*/ 0 w 5780"/>
              <a:gd name="T5" fmla="*/ 736 h 819"/>
              <a:gd name="T6" fmla="*/ 0 w 5780"/>
              <a:gd name="T7" fmla="*/ 819 h 819"/>
              <a:gd name="T8" fmla="*/ 5780 w 5780"/>
              <a:gd name="T9" fmla="*/ 819 h 819"/>
              <a:gd name="T10" fmla="*/ 5780 w 5780"/>
              <a:gd name="T11" fmla="*/ 0 h 819"/>
              <a:gd name="T12" fmla="*/ 427 w 5780"/>
              <a:gd name="T13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0" h="819">
                <a:moveTo>
                  <a:pt x="427" y="0"/>
                </a:moveTo>
                <a:lnTo>
                  <a:pt x="351" y="134"/>
                </a:lnTo>
                <a:lnTo>
                  <a:pt x="0" y="736"/>
                </a:lnTo>
                <a:lnTo>
                  <a:pt x="0" y="819"/>
                </a:lnTo>
                <a:lnTo>
                  <a:pt x="5780" y="819"/>
                </a:lnTo>
                <a:lnTo>
                  <a:pt x="578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539ECC"/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9292" y="5624500"/>
            <a:ext cx="7200000" cy="800623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8" name="f2"/>
          <p:cNvSpPr>
            <a:spLocks noChangeAspect="1"/>
          </p:cNvSpPr>
          <p:nvPr userDrawn="1"/>
        </p:nvSpPr>
        <p:spPr bwMode="auto">
          <a:xfrm>
            <a:off x="-9524" y="5141913"/>
            <a:ext cx="748800" cy="1568566"/>
          </a:xfrm>
          <a:custGeom>
            <a:avLst/>
            <a:gdLst>
              <a:gd name="T0" fmla="*/ 0 w 362"/>
              <a:gd name="T1" fmla="*/ 0 h 751"/>
              <a:gd name="T2" fmla="*/ 0 w 362"/>
              <a:gd name="T3" fmla="*/ 751 h 751"/>
              <a:gd name="T4" fmla="*/ 362 w 362"/>
              <a:gd name="T5" fmla="*/ 136 h 751"/>
              <a:gd name="T6" fmla="*/ 281 w 362"/>
              <a:gd name="T7" fmla="*/ 0 h 751"/>
              <a:gd name="T8" fmla="*/ 0 w 362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751">
                <a:moveTo>
                  <a:pt x="0" y="0"/>
                </a:moveTo>
                <a:lnTo>
                  <a:pt x="0" y="751"/>
                </a:lnTo>
                <a:lnTo>
                  <a:pt x="362" y="136"/>
                </a:lnTo>
                <a:lnTo>
                  <a:pt x="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539ECC">
              <a:alpha val="50000"/>
            </a:srgbClr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pic>
        <p:nvPicPr>
          <p:cNvPr id="12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9427920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59" y="317196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4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12192000" cy="5422074"/>
          </a:xfrm>
          <a:custGeom>
            <a:avLst/>
            <a:gdLst>
              <a:gd name="connsiteX0" fmla="*/ 0 w 9144000"/>
              <a:gd name="connsiteY0" fmla="*/ 0 h 4067811"/>
              <a:gd name="connsiteX1" fmla="*/ 9144000 w 9144000"/>
              <a:gd name="connsiteY1" fmla="*/ 0 h 4067811"/>
              <a:gd name="connsiteX2" fmla="*/ 9144000 w 9144000"/>
              <a:gd name="connsiteY2" fmla="*/ 3857625 h 4067811"/>
              <a:gd name="connsiteX3" fmla="*/ 671513 w 9144000"/>
              <a:gd name="connsiteY3" fmla="*/ 3857625 h 4067811"/>
              <a:gd name="connsiteX4" fmla="*/ 552303 w 9144000"/>
              <a:gd name="connsiteY4" fmla="*/ 4067811 h 4067811"/>
              <a:gd name="connsiteX5" fmla="*/ 428363 w 9144000"/>
              <a:gd name="connsiteY5" fmla="*/ 3857625 h 4067811"/>
              <a:gd name="connsiteX6" fmla="*/ 0 w 9144000"/>
              <a:gd name="connsiteY6" fmla="*/ 3857625 h 406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067811">
                <a:moveTo>
                  <a:pt x="0" y="0"/>
                </a:moveTo>
                <a:lnTo>
                  <a:pt x="9144000" y="0"/>
                </a:lnTo>
                <a:lnTo>
                  <a:pt x="9144000" y="3857625"/>
                </a:lnTo>
                <a:lnTo>
                  <a:pt x="671513" y="3857625"/>
                </a:lnTo>
                <a:lnTo>
                  <a:pt x="552303" y="4067811"/>
                </a:lnTo>
                <a:lnTo>
                  <a:pt x="428363" y="3857625"/>
                </a:lnTo>
                <a:lnTo>
                  <a:pt x="0" y="38576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3" name="f1"/>
          <p:cNvSpPr>
            <a:spLocks/>
          </p:cNvSpPr>
          <p:nvPr userDrawn="1"/>
        </p:nvSpPr>
        <p:spPr bwMode="auto">
          <a:xfrm>
            <a:off x="-8466" y="5141913"/>
            <a:ext cx="12234333" cy="1733016"/>
          </a:xfrm>
          <a:custGeom>
            <a:avLst/>
            <a:gdLst>
              <a:gd name="T0" fmla="*/ 427 w 5780"/>
              <a:gd name="T1" fmla="*/ 0 h 819"/>
              <a:gd name="T2" fmla="*/ 351 w 5780"/>
              <a:gd name="T3" fmla="*/ 134 h 819"/>
              <a:gd name="T4" fmla="*/ 0 w 5780"/>
              <a:gd name="T5" fmla="*/ 736 h 819"/>
              <a:gd name="T6" fmla="*/ 0 w 5780"/>
              <a:gd name="T7" fmla="*/ 819 h 819"/>
              <a:gd name="T8" fmla="*/ 5780 w 5780"/>
              <a:gd name="T9" fmla="*/ 819 h 819"/>
              <a:gd name="T10" fmla="*/ 5780 w 5780"/>
              <a:gd name="T11" fmla="*/ 0 h 819"/>
              <a:gd name="T12" fmla="*/ 427 w 5780"/>
              <a:gd name="T13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0" h="819">
                <a:moveTo>
                  <a:pt x="427" y="0"/>
                </a:moveTo>
                <a:lnTo>
                  <a:pt x="351" y="134"/>
                </a:lnTo>
                <a:lnTo>
                  <a:pt x="0" y="736"/>
                </a:lnTo>
                <a:lnTo>
                  <a:pt x="0" y="819"/>
                </a:lnTo>
                <a:lnTo>
                  <a:pt x="5780" y="819"/>
                </a:lnTo>
                <a:lnTo>
                  <a:pt x="578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F26531"/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9292" y="5624500"/>
            <a:ext cx="7200000" cy="800623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8" name="f2"/>
          <p:cNvSpPr>
            <a:spLocks noChangeAspect="1"/>
          </p:cNvSpPr>
          <p:nvPr userDrawn="1"/>
        </p:nvSpPr>
        <p:spPr bwMode="auto">
          <a:xfrm>
            <a:off x="-9524" y="5141913"/>
            <a:ext cx="748800" cy="1568566"/>
          </a:xfrm>
          <a:custGeom>
            <a:avLst/>
            <a:gdLst>
              <a:gd name="T0" fmla="*/ 0 w 362"/>
              <a:gd name="T1" fmla="*/ 0 h 751"/>
              <a:gd name="T2" fmla="*/ 0 w 362"/>
              <a:gd name="T3" fmla="*/ 751 h 751"/>
              <a:gd name="T4" fmla="*/ 362 w 362"/>
              <a:gd name="T5" fmla="*/ 136 h 751"/>
              <a:gd name="T6" fmla="*/ 281 w 362"/>
              <a:gd name="T7" fmla="*/ 0 h 751"/>
              <a:gd name="T8" fmla="*/ 0 w 362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751">
                <a:moveTo>
                  <a:pt x="0" y="0"/>
                </a:moveTo>
                <a:lnTo>
                  <a:pt x="0" y="751"/>
                </a:lnTo>
                <a:lnTo>
                  <a:pt x="362" y="136"/>
                </a:lnTo>
                <a:lnTo>
                  <a:pt x="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26531">
              <a:alpha val="50000"/>
            </a:srgbClr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pic>
        <p:nvPicPr>
          <p:cNvPr id="12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9427920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59" y="317196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5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12192000" cy="5422074"/>
          </a:xfrm>
          <a:custGeom>
            <a:avLst/>
            <a:gdLst>
              <a:gd name="connsiteX0" fmla="*/ 0 w 9144000"/>
              <a:gd name="connsiteY0" fmla="*/ 0 h 4067811"/>
              <a:gd name="connsiteX1" fmla="*/ 9144000 w 9144000"/>
              <a:gd name="connsiteY1" fmla="*/ 0 h 4067811"/>
              <a:gd name="connsiteX2" fmla="*/ 9144000 w 9144000"/>
              <a:gd name="connsiteY2" fmla="*/ 3857625 h 4067811"/>
              <a:gd name="connsiteX3" fmla="*/ 671513 w 9144000"/>
              <a:gd name="connsiteY3" fmla="*/ 3857625 h 4067811"/>
              <a:gd name="connsiteX4" fmla="*/ 552303 w 9144000"/>
              <a:gd name="connsiteY4" fmla="*/ 4067811 h 4067811"/>
              <a:gd name="connsiteX5" fmla="*/ 428363 w 9144000"/>
              <a:gd name="connsiteY5" fmla="*/ 3857625 h 4067811"/>
              <a:gd name="connsiteX6" fmla="*/ 0 w 9144000"/>
              <a:gd name="connsiteY6" fmla="*/ 3857625 h 406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067811">
                <a:moveTo>
                  <a:pt x="0" y="0"/>
                </a:moveTo>
                <a:lnTo>
                  <a:pt x="9144000" y="0"/>
                </a:lnTo>
                <a:lnTo>
                  <a:pt x="9144000" y="3857625"/>
                </a:lnTo>
                <a:lnTo>
                  <a:pt x="671513" y="3857625"/>
                </a:lnTo>
                <a:lnTo>
                  <a:pt x="552303" y="4067811"/>
                </a:lnTo>
                <a:lnTo>
                  <a:pt x="428363" y="3857625"/>
                </a:lnTo>
                <a:lnTo>
                  <a:pt x="0" y="38576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3" name="f1"/>
          <p:cNvSpPr>
            <a:spLocks/>
          </p:cNvSpPr>
          <p:nvPr userDrawn="1"/>
        </p:nvSpPr>
        <p:spPr bwMode="auto">
          <a:xfrm>
            <a:off x="-8466" y="5141913"/>
            <a:ext cx="12234333" cy="1733016"/>
          </a:xfrm>
          <a:custGeom>
            <a:avLst/>
            <a:gdLst>
              <a:gd name="T0" fmla="*/ 427 w 5780"/>
              <a:gd name="T1" fmla="*/ 0 h 819"/>
              <a:gd name="T2" fmla="*/ 351 w 5780"/>
              <a:gd name="T3" fmla="*/ 134 h 819"/>
              <a:gd name="T4" fmla="*/ 0 w 5780"/>
              <a:gd name="T5" fmla="*/ 736 h 819"/>
              <a:gd name="T6" fmla="*/ 0 w 5780"/>
              <a:gd name="T7" fmla="*/ 819 h 819"/>
              <a:gd name="T8" fmla="*/ 5780 w 5780"/>
              <a:gd name="T9" fmla="*/ 819 h 819"/>
              <a:gd name="T10" fmla="*/ 5780 w 5780"/>
              <a:gd name="T11" fmla="*/ 0 h 819"/>
              <a:gd name="T12" fmla="*/ 427 w 5780"/>
              <a:gd name="T13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0" h="819">
                <a:moveTo>
                  <a:pt x="427" y="0"/>
                </a:moveTo>
                <a:lnTo>
                  <a:pt x="351" y="134"/>
                </a:lnTo>
                <a:lnTo>
                  <a:pt x="0" y="736"/>
                </a:lnTo>
                <a:lnTo>
                  <a:pt x="0" y="819"/>
                </a:lnTo>
                <a:lnTo>
                  <a:pt x="5780" y="819"/>
                </a:lnTo>
                <a:lnTo>
                  <a:pt x="578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5DC4B9"/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9292" y="5624500"/>
            <a:ext cx="7200000" cy="800623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8" name="f2"/>
          <p:cNvSpPr>
            <a:spLocks noChangeAspect="1"/>
          </p:cNvSpPr>
          <p:nvPr userDrawn="1"/>
        </p:nvSpPr>
        <p:spPr bwMode="auto">
          <a:xfrm>
            <a:off x="-9524" y="5141913"/>
            <a:ext cx="748800" cy="1568566"/>
          </a:xfrm>
          <a:custGeom>
            <a:avLst/>
            <a:gdLst>
              <a:gd name="T0" fmla="*/ 0 w 362"/>
              <a:gd name="T1" fmla="*/ 0 h 751"/>
              <a:gd name="T2" fmla="*/ 0 w 362"/>
              <a:gd name="T3" fmla="*/ 751 h 751"/>
              <a:gd name="T4" fmla="*/ 362 w 362"/>
              <a:gd name="T5" fmla="*/ 136 h 751"/>
              <a:gd name="T6" fmla="*/ 281 w 362"/>
              <a:gd name="T7" fmla="*/ 0 h 751"/>
              <a:gd name="T8" fmla="*/ 0 w 362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751">
                <a:moveTo>
                  <a:pt x="0" y="0"/>
                </a:moveTo>
                <a:lnTo>
                  <a:pt x="0" y="751"/>
                </a:lnTo>
                <a:lnTo>
                  <a:pt x="362" y="136"/>
                </a:lnTo>
                <a:lnTo>
                  <a:pt x="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5DC4B9">
              <a:alpha val="50000"/>
            </a:srgbClr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pic>
        <p:nvPicPr>
          <p:cNvPr id="12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9427920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59" y="317196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0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1"/>
          <p:cNvSpPr/>
          <p:nvPr userDrawn="1"/>
        </p:nvSpPr>
        <p:spPr>
          <a:xfrm>
            <a:off x="0" y="0"/>
            <a:ext cx="12192000" cy="5992550"/>
          </a:xfrm>
          <a:custGeom>
            <a:avLst/>
            <a:gdLst>
              <a:gd name="connsiteX0" fmla="*/ 0 w 9144000"/>
              <a:gd name="connsiteY0" fmla="*/ 0 h 4495800"/>
              <a:gd name="connsiteX1" fmla="*/ 9144000 w 9144000"/>
              <a:gd name="connsiteY1" fmla="*/ 0 h 4495800"/>
              <a:gd name="connsiteX2" fmla="*/ 9144000 w 9144000"/>
              <a:gd name="connsiteY2" fmla="*/ 4286250 h 4495800"/>
              <a:gd name="connsiteX3" fmla="*/ 677863 w 9144000"/>
              <a:gd name="connsiteY3" fmla="*/ 4286250 h 4495800"/>
              <a:gd name="connsiteX4" fmla="*/ 555625 w 9144000"/>
              <a:gd name="connsiteY4" fmla="*/ 4495800 h 4495800"/>
              <a:gd name="connsiteX5" fmla="*/ 552450 w 9144000"/>
              <a:gd name="connsiteY5" fmla="*/ 4495800 h 4495800"/>
              <a:gd name="connsiteX6" fmla="*/ 431800 w 9144000"/>
              <a:gd name="connsiteY6" fmla="*/ 4286250 h 4495800"/>
              <a:gd name="connsiteX7" fmla="*/ 0 w 9144000"/>
              <a:gd name="connsiteY7" fmla="*/ 428625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495800">
                <a:moveTo>
                  <a:pt x="0" y="0"/>
                </a:moveTo>
                <a:lnTo>
                  <a:pt x="9144000" y="0"/>
                </a:lnTo>
                <a:lnTo>
                  <a:pt x="9144000" y="4286250"/>
                </a:lnTo>
                <a:lnTo>
                  <a:pt x="677863" y="4286250"/>
                </a:lnTo>
                <a:lnTo>
                  <a:pt x="555625" y="4495800"/>
                </a:lnTo>
                <a:lnTo>
                  <a:pt x="552450" y="4495800"/>
                </a:lnTo>
                <a:lnTo>
                  <a:pt x="431800" y="4286250"/>
                </a:lnTo>
                <a:lnTo>
                  <a:pt x="0" y="4286250"/>
                </a:lnTo>
                <a:close/>
              </a:path>
            </a:pathLst>
          </a:custGeom>
          <a:solidFill>
            <a:srgbClr val="32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399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99999" y="959557"/>
            <a:ext cx="7917229" cy="3246244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5998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39293" y="6100026"/>
            <a:ext cx="7917228" cy="4304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133" baseline="0">
                <a:solidFill>
                  <a:srgbClr val="333333"/>
                </a:solidFill>
                <a:latin typeface="+mj-lt"/>
              </a:defRPr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nb-NO"/>
              <a:t>Tekst</a:t>
            </a:r>
            <a:endParaRPr lang="en-GB"/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9427920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99" y="6025068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84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1"/>
          <p:cNvSpPr/>
          <p:nvPr userDrawn="1"/>
        </p:nvSpPr>
        <p:spPr>
          <a:xfrm>
            <a:off x="0" y="-25216"/>
            <a:ext cx="12192000" cy="5431807"/>
          </a:xfrm>
          <a:custGeom>
            <a:avLst/>
            <a:gdLst>
              <a:gd name="connsiteX0" fmla="*/ 0 w 9144000"/>
              <a:gd name="connsiteY0" fmla="*/ 0 h 4075113"/>
              <a:gd name="connsiteX1" fmla="*/ 9144000 w 9144000"/>
              <a:gd name="connsiteY1" fmla="*/ 0 h 4075113"/>
              <a:gd name="connsiteX2" fmla="*/ 9144000 w 9144000"/>
              <a:gd name="connsiteY2" fmla="*/ 3867150 h 4075113"/>
              <a:gd name="connsiteX3" fmla="*/ 677863 w 9144000"/>
              <a:gd name="connsiteY3" fmla="*/ 3867150 h 4075113"/>
              <a:gd name="connsiteX4" fmla="*/ 555625 w 9144000"/>
              <a:gd name="connsiteY4" fmla="*/ 4075113 h 4075113"/>
              <a:gd name="connsiteX5" fmla="*/ 552450 w 9144000"/>
              <a:gd name="connsiteY5" fmla="*/ 4075113 h 4075113"/>
              <a:gd name="connsiteX6" fmla="*/ 431800 w 9144000"/>
              <a:gd name="connsiteY6" fmla="*/ 3867150 h 4075113"/>
              <a:gd name="connsiteX7" fmla="*/ 0 w 9144000"/>
              <a:gd name="connsiteY7" fmla="*/ 3867150 h 40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075113">
                <a:moveTo>
                  <a:pt x="0" y="0"/>
                </a:moveTo>
                <a:lnTo>
                  <a:pt x="9144000" y="0"/>
                </a:lnTo>
                <a:lnTo>
                  <a:pt x="9144000" y="3867150"/>
                </a:lnTo>
                <a:lnTo>
                  <a:pt x="677863" y="3867150"/>
                </a:lnTo>
                <a:lnTo>
                  <a:pt x="555625" y="4075113"/>
                </a:lnTo>
                <a:lnTo>
                  <a:pt x="552450" y="4075113"/>
                </a:lnTo>
                <a:lnTo>
                  <a:pt x="431800" y="3867150"/>
                </a:lnTo>
                <a:lnTo>
                  <a:pt x="0" y="3867150"/>
                </a:lnTo>
                <a:close/>
              </a:path>
            </a:pathLst>
          </a:custGeom>
          <a:solidFill>
            <a:srgbClr val="00A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99999" y="959557"/>
            <a:ext cx="7917229" cy="3246244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5998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37870" y="5720756"/>
            <a:ext cx="7779359" cy="273496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599" baseline="0">
                <a:solidFill>
                  <a:srgbClr val="333333"/>
                </a:solidFill>
                <a:latin typeface="+mn-lt"/>
              </a:defRPr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1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737817" y="6006937"/>
            <a:ext cx="7779359" cy="365125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9427920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042" y="5889303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5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1"/>
          <p:cNvSpPr/>
          <p:nvPr userDrawn="1"/>
        </p:nvSpPr>
        <p:spPr>
          <a:xfrm>
            <a:off x="0" y="-25216"/>
            <a:ext cx="12192000" cy="5431807"/>
          </a:xfrm>
          <a:custGeom>
            <a:avLst/>
            <a:gdLst>
              <a:gd name="connsiteX0" fmla="*/ 0 w 9144000"/>
              <a:gd name="connsiteY0" fmla="*/ 0 h 4075113"/>
              <a:gd name="connsiteX1" fmla="*/ 9144000 w 9144000"/>
              <a:gd name="connsiteY1" fmla="*/ 0 h 4075113"/>
              <a:gd name="connsiteX2" fmla="*/ 9144000 w 9144000"/>
              <a:gd name="connsiteY2" fmla="*/ 3867150 h 4075113"/>
              <a:gd name="connsiteX3" fmla="*/ 677863 w 9144000"/>
              <a:gd name="connsiteY3" fmla="*/ 3867150 h 4075113"/>
              <a:gd name="connsiteX4" fmla="*/ 555625 w 9144000"/>
              <a:gd name="connsiteY4" fmla="*/ 4075113 h 4075113"/>
              <a:gd name="connsiteX5" fmla="*/ 552450 w 9144000"/>
              <a:gd name="connsiteY5" fmla="*/ 4075113 h 4075113"/>
              <a:gd name="connsiteX6" fmla="*/ 431800 w 9144000"/>
              <a:gd name="connsiteY6" fmla="*/ 3867150 h 4075113"/>
              <a:gd name="connsiteX7" fmla="*/ 0 w 9144000"/>
              <a:gd name="connsiteY7" fmla="*/ 3867150 h 40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075113">
                <a:moveTo>
                  <a:pt x="0" y="0"/>
                </a:moveTo>
                <a:lnTo>
                  <a:pt x="9144000" y="0"/>
                </a:lnTo>
                <a:lnTo>
                  <a:pt x="9144000" y="3867150"/>
                </a:lnTo>
                <a:lnTo>
                  <a:pt x="677863" y="3867150"/>
                </a:lnTo>
                <a:lnTo>
                  <a:pt x="555625" y="4075113"/>
                </a:lnTo>
                <a:lnTo>
                  <a:pt x="552450" y="4075113"/>
                </a:lnTo>
                <a:lnTo>
                  <a:pt x="431800" y="3867150"/>
                </a:lnTo>
                <a:lnTo>
                  <a:pt x="0" y="3867150"/>
                </a:lnTo>
                <a:close/>
              </a:path>
            </a:pathLst>
          </a:custGeom>
          <a:solidFill>
            <a:srgbClr val="F2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99999" y="959557"/>
            <a:ext cx="7917229" cy="3246244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5998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37870" y="5720756"/>
            <a:ext cx="7779359" cy="273496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599" baseline="0">
                <a:solidFill>
                  <a:srgbClr val="333333"/>
                </a:solidFill>
                <a:latin typeface="+mn-lt"/>
              </a:defRPr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1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737817" y="6006937"/>
            <a:ext cx="7779359" cy="365125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9427920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042" y="5889303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23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1"/>
          <p:cNvSpPr/>
          <p:nvPr userDrawn="1"/>
        </p:nvSpPr>
        <p:spPr>
          <a:xfrm>
            <a:off x="0" y="-25216"/>
            <a:ext cx="12192000" cy="5431807"/>
          </a:xfrm>
          <a:custGeom>
            <a:avLst/>
            <a:gdLst>
              <a:gd name="connsiteX0" fmla="*/ 0 w 9144000"/>
              <a:gd name="connsiteY0" fmla="*/ 0 h 4075113"/>
              <a:gd name="connsiteX1" fmla="*/ 9144000 w 9144000"/>
              <a:gd name="connsiteY1" fmla="*/ 0 h 4075113"/>
              <a:gd name="connsiteX2" fmla="*/ 9144000 w 9144000"/>
              <a:gd name="connsiteY2" fmla="*/ 3867150 h 4075113"/>
              <a:gd name="connsiteX3" fmla="*/ 677863 w 9144000"/>
              <a:gd name="connsiteY3" fmla="*/ 3867150 h 4075113"/>
              <a:gd name="connsiteX4" fmla="*/ 555625 w 9144000"/>
              <a:gd name="connsiteY4" fmla="*/ 4075113 h 4075113"/>
              <a:gd name="connsiteX5" fmla="*/ 552450 w 9144000"/>
              <a:gd name="connsiteY5" fmla="*/ 4075113 h 4075113"/>
              <a:gd name="connsiteX6" fmla="*/ 431800 w 9144000"/>
              <a:gd name="connsiteY6" fmla="*/ 3867150 h 4075113"/>
              <a:gd name="connsiteX7" fmla="*/ 0 w 9144000"/>
              <a:gd name="connsiteY7" fmla="*/ 3867150 h 40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075113">
                <a:moveTo>
                  <a:pt x="0" y="0"/>
                </a:moveTo>
                <a:lnTo>
                  <a:pt x="9144000" y="0"/>
                </a:lnTo>
                <a:lnTo>
                  <a:pt x="9144000" y="3867150"/>
                </a:lnTo>
                <a:lnTo>
                  <a:pt x="677863" y="3867150"/>
                </a:lnTo>
                <a:lnTo>
                  <a:pt x="555625" y="4075113"/>
                </a:lnTo>
                <a:lnTo>
                  <a:pt x="552450" y="4075113"/>
                </a:lnTo>
                <a:lnTo>
                  <a:pt x="431800" y="3867150"/>
                </a:lnTo>
                <a:lnTo>
                  <a:pt x="0" y="3867150"/>
                </a:lnTo>
                <a:close/>
              </a:path>
            </a:pathLst>
          </a:custGeom>
          <a:solidFill>
            <a:srgbClr val="5DC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99999" y="959557"/>
            <a:ext cx="7917229" cy="3246244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5998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37870" y="5720756"/>
            <a:ext cx="7779359" cy="273496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599" baseline="0">
                <a:solidFill>
                  <a:srgbClr val="333333"/>
                </a:solidFill>
                <a:latin typeface="+mn-lt"/>
              </a:defRPr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1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737817" y="6006937"/>
            <a:ext cx="7779359" cy="365125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9427920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042" y="5889303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71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99999" y="1035915"/>
            <a:ext cx="10992052" cy="1127497"/>
          </a:xfrm>
        </p:spPr>
        <p:txBody>
          <a:bodyPr anchor="t"/>
          <a:lstStyle>
            <a:lvl1pPr>
              <a:defRPr/>
            </a:lvl1pPr>
          </a:lstStyle>
          <a:p>
            <a:r>
              <a:rPr lang="nb-NO" noProof="0"/>
              <a:t>Klikk for å legge til</a:t>
            </a:r>
            <a:br>
              <a:rPr lang="nb-NO" noProof="0"/>
            </a:br>
            <a:r>
              <a:rPr lang="nb-NO" noProof="0"/>
              <a:t>en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9947" y="2488432"/>
            <a:ext cx="10992052" cy="3389967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9427920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4203253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</a:t>
            </a:r>
            <a:br>
              <a:rPr lang="nb-NO"/>
            </a:br>
            <a:r>
              <a:rPr lang="nb-NO"/>
              <a:t>en tittel</a:t>
            </a: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99947" y="2490743"/>
            <a:ext cx="4968000" cy="338817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6623999" y="2490743"/>
            <a:ext cx="4968000" cy="338817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9427920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424172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6623999" y="2039584"/>
            <a:ext cx="4968000" cy="383881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99947" y="3030131"/>
            <a:ext cx="4968000" cy="28482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361832" indent="0">
              <a:buNone/>
              <a:defRPr/>
            </a:lvl2pPr>
            <a:lvl3pPr marL="715201" indent="0">
              <a:buNone/>
              <a:defRPr/>
            </a:lvl3pPr>
            <a:lvl4pPr marL="1074917" indent="0">
              <a:buNone/>
              <a:defRPr/>
            </a:lvl4pPr>
            <a:lvl5pPr marL="1436749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599999" y="1035915"/>
            <a:ext cx="4967948" cy="1824935"/>
          </a:xfrm>
        </p:spPr>
        <p:txBody>
          <a:bodyPr anchor="t"/>
          <a:lstStyle>
            <a:lvl1pPr>
              <a:defRPr/>
            </a:lvl1pPr>
          </a:lstStyle>
          <a:p>
            <a:r>
              <a:rPr lang="nb-NO" noProof="0"/>
              <a:t>Klikk for å legge til</a:t>
            </a:r>
            <a:br>
              <a:rPr lang="nb-NO" noProof="0"/>
            </a:br>
            <a:r>
              <a:rPr lang="nb-NO" noProof="0"/>
              <a:t>en tittel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9427920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418804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6826971" y="1155344"/>
            <a:ext cx="5365031" cy="5702657"/>
          </a:xfrm>
          <a:custGeom>
            <a:avLst/>
            <a:gdLst>
              <a:gd name="connsiteX0" fmla="*/ 2492019 w 4023773"/>
              <a:gd name="connsiteY0" fmla="*/ 0 h 4278313"/>
              <a:gd name="connsiteX1" fmla="*/ 4023773 w 4023773"/>
              <a:gd name="connsiteY1" fmla="*/ 0 h 4278313"/>
              <a:gd name="connsiteX2" fmla="*/ 4023773 w 4023773"/>
              <a:gd name="connsiteY2" fmla="*/ 4278313 h 4278313"/>
              <a:gd name="connsiteX3" fmla="*/ 0 w 4023773"/>
              <a:gd name="connsiteY3" fmla="*/ 4278313 h 4278313"/>
              <a:gd name="connsiteX4" fmla="*/ 2342611 w 4023773"/>
              <a:gd name="connsiteY4" fmla="*/ 273050 h 4278313"/>
              <a:gd name="connsiteX5" fmla="*/ 2339380 w 4023773"/>
              <a:gd name="connsiteY5" fmla="*/ 267601 h 4278313"/>
              <a:gd name="connsiteX6" fmla="*/ 2496593 w 4023773"/>
              <a:gd name="connsiteY6" fmla="*/ 2714 h 42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773" h="4278313">
                <a:moveTo>
                  <a:pt x="2492019" y="0"/>
                </a:moveTo>
                <a:lnTo>
                  <a:pt x="4023773" y="0"/>
                </a:lnTo>
                <a:lnTo>
                  <a:pt x="4023773" y="4278313"/>
                </a:lnTo>
                <a:lnTo>
                  <a:pt x="0" y="4278313"/>
                </a:lnTo>
                <a:lnTo>
                  <a:pt x="2342611" y="273050"/>
                </a:lnTo>
                <a:lnTo>
                  <a:pt x="2339380" y="267601"/>
                </a:lnTo>
                <a:lnTo>
                  <a:pt x="2496593" y="27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f1"/>
          <p:cNvSpPr>
            <a:spLocks/>
          </p:cNvSpPr>
          <p:nvPr userDrawn="1"/>
        </p:nvSpPr>
        <p:spPr bwMode="auto">
          <a:xfrm>
            <a:off x="0" y="1155344"/>
            <a:ext cx="9950451" cy="5711121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2DB"/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00000" y="1566996"/>
            <a:ext cx="7243520" cy="3176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5998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00000" y="5720756"/>
            <a:ext cx="6226971" cy="27349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599" baseline="0">
                <a:solidFill>
                  <a:schemeClr val="bg1"/>
                </a:solidFill>
                <a:latin typeface="+mn-lt"/>
              </a:defRPr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599947" y="600693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9944100" y="1155343"/>
            <a:ext cx="2260600" cy="4198171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00A2DB">
              <a:alpha val="49804"/>
            </a:srgbClr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7829974" y="457496"/>
            <a:ext cx="4235589" cy="3651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599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7" y="317196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92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6096000" y="917"/>
            <a:ext cx="6096000" cy="6857083"/>
          </a:xfrm>
          <a:solidFill>
            <a:srgbClr val="CCCCCC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0001" y="1527405"/>
            <a:ext cx="4126103" cy="3803191"/>
          </a:xfrm>
        </p:spPr>
        <p:txBody>
          <a:bodyPr anchor="ctr">
            <a:normAutofit/>
          </a:bodyPr>
          <a:lstStyle>
            <a:lvl1pPr>
              <a:defRPr sz="2932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pic>
        <p:nvPicPr>
          <p:cNvPr id="10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sp>
        <p:nvSpPr>
          <p:cNvPr id="11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1" y="457496"/>
            <a:ext cx="5086185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59" y="317196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59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på farge +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2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0001" y="1102936"/>
            <a:ext cx="4126103" cy="4652129"/>
          </a:xfrm>
        </p:spPr>
        <p:txBody>
          <a:bodyPr anchor="ctr">
            <a:normAutofit/>
          </a:bodyPr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6533882" y="1509593"/>
            <a:ext cx="5058117" cy="3838815"/>
          </a:xfrm>
        </p:spPr>
        <p:txBody>
          <a:bodyPr anchor="ctr">
            <a:normAutofit/>
          </a:bodyPr>
          <a:lstStyle>
            <a:lvl1pPr>
              <a:defRPr sz="2932"/>
            </a:lvl1pPr>
            <a:lvl2pPr>
              <a:defRPr sz="2399"/>
            </a:lvl2pPr>
            <a:lvl3pPr>
              <a:defRPr sz="2133"/>
            </a:lvl3pPr>
            <a:lvl4pPr>
              <a:defRPr sz="1866"/>
            </a:lvl4pPr>
            <a:lvl5pPr>
              <a:defRPr sz="1599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4922259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188800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3524" cy="6857940"/>
          </a:xfrm>
          <a:solidFill>
            <a:srgbClr val="CCCCCC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pic>
        <p:nvPicPr>
          <p:cNvPr id="8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sp>
        <p:nvSpPr>
          <p:cNvPr id="9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9427920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59" y="317196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14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</a:t>
            </a:r>
            <a:br>
              <a:rPr lang="nb-NO"/>
            </a:br>
            <a:r>
              <a:rPr lang="nb-NO"/>
              <a:t>en tittel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9427920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1225171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9427920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1259383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13158" r="40053" b="11784"/>
          <a:stretch/>
        </p:blipFill>
        <p:spPr>
          <a:xfrm>
            <a:off x="5449773" y="1155344"/>
            <a:ext cx="6742227" cy="5711121"/>
          </a:xfrm>
          <a:prstGeom prst="rect">
            <a:avLst/>
          </a:prstGeom>
        </p:spPr>
      </p:pic>
      <p:sp>
        <p:nvSpPr>
          <p:cNvPr id="19" name="f1"/>
          <p:cNvSpPr>
            <a:spLocks/>
          </p:cNvSpPr>
          <p:nvPr userDrawn="1"/>
        </p:nvSpPr>
        <p:spPr bwMode="auto">
          <a:xfrm>
            <a:off x="0" y="1155344"/>
            <a:ext cx="9950451" cy="5711121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2CBDB7"/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00000" y="1566996"/>
            <a:ext cx="7243520" cy="3176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5998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00000" y="5720756"/>
            <a:ext cx="6226971" cy="27349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599" baseline="0">
                <a:solidFill>
                  <a:schemeClr val="bg1"/>
                </a:solidFill>
                <a:latin typeface="+mn-lt"/>
              </a:defRPr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599947" y="600693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9944100" y="1155343"/>
            <a:ext cx="2260600" cy="4198171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2CBDB7">
              <a:alpha val="49804"/>
            </a:srgbClr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7829974" y="457496"/>
            <a:ext cx="4235589" cy="3651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599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7" y="317196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2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6826971" y="1155344"/>
            <a:ext cx="5365031" cy="5702657"/>
          </a:xfrm>
          <a:custGeom>
            <a:avLst/>
            <a:gdLst>
              <a:gd name="connsiteX0" fmla="*/ 2492019 w 4023773"/>
              <a:gd name="connsiteY0" fmla="*/ 0 h 4278313"/>
              <a:gd name="connsiteX1" fmla="*/ 4023773 w 4023773"/>
              <a:gd name="connsiteY1" fmla="*/ 0 h 4278313"/>
              <a:gd name="connsiteX2" fmla="*/ 4023773 w 4023773"/>
              <a:gd name="connsiteY2" fmla="*/ 4278313 h 4278313"/>
              <a:gd name="connsiteX3" fmla="*/ 0 w 4023773"/>
              <a:gd name="connsiteY3" fmla="*/ 4278313 h 4278313"/>
              <a:gd name="connsiteX4" fmla="*/ 2342611 w 4023773"/>
              <a:gd name="connsiteY4" fmla="*/ 273050 h 4278313"/>
              <a:gd name="connsiteX5" fmla="*/ 2339380 w 4023773"/>
              <a:gd name="connsiteY5" fmla="*/ 267601 h 4278313"/>
              <a:gd name="connsiteX6" fmla="*/ 2496593 w 4023773"/>
              <a:gd name="connsiteY6" fmla="*/ 2714 h 42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773" h="4278313">
                <a:moveTo>
                  <a:pt x="2492019" y="0"/>
                </a:moveTo>
                <a:lnTo>
                  <a:pt x="4023773" y="0"/>
                </a:lnTo>
                <a:lnTo>
                  <a:pt x="4023773" y="4278313"/>
                </a:lnTo>
                <a:lnTo>
                  <a:pt x="0" y="4278313"/>
                </a:lnTo>
                <a:lnTo>
                  <a:pt x="2342611" y="273050"/>
                </a:lnTo>
                <a:lnTo>
                  <a:pt x="2339380" y="267601"/>
                </a:lnTo>
                <a:lnTo>
                  <a:pt x="2496593" y="27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f1"/>
          <p:cNvSpPr>
            <a:spLocks/>
          </p:cNvSpPr>
          <p:nvPr userDrawn="1"/>
        </p:nvSpPr>
        <p:spPr bwMode="auto">
          <a:xfrm>
            <a:off x="0" y="1155344"/>
            <a:ext cx="9950451" cy="5711121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26531"/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00000" y="1566996"/>
            <a:ext cx="7243520" cy="3176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5998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00000" y="5720756"/>
            <a:ext cx="6226971" cy="27349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599" baseline="0">
                <a:solidFill>
                  <a:schemeClr val="bg1"/>
                </a:solidFill>
                <a:latin typeface="+mn-lt"/>
              </a:defRPr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599947" y="600693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9944100" y="1155343"/>
            <a:ext cx="2260600" cy="4198171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F26531">
              <a:alpha val="49804"/>
            </a:srgbClr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7829974" y="457496"/>
            <a:ext cx="4235589" cy="3651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599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7" y="317196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5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6826971" y="1155344"/>
            <a:ext cx="5365031" cy="5702657"/>
          </a:xfrm>
          <a:custGeom>
            <a:avLst/>
            <a:gdLst>
              <a:gd name="connsiteX0" fmla="*/ 2492019 w 4023773"/>
              <a:gd name="connsiteY0" fmla="*/ 0 h 4278313"/>
              <a:gd name="connsiteX1" fmla="*/ 4023773 w 4023773"/>
              <a:gd name="connsiteY1" fmla="*/ 0 h 4278313"/>
              <a:gd name="connsiteX2" fmla="*/ 4023773 w 4023773"/>
              <a:gd name="connsiteY2" fmla="*/ 4278313 h 4278313"/>
              <a:gd name="connsiteX3" fmla="*/ 0 w 4023773"/>
              <a:gd name="connsiteY3" fmla="*/ 4278313 h 4278313"/>
              <a:gd name="connsiteX4" fmla="*/ 2342611 w 4023773"/>
              <a:gd name="connsiteY4" fmla="*/ 273050 h 4278313"/>
              <a:gd name="connsiteX5" fmla="*/ 2339380 w 4023773"/>
              <a:gd name="connsiteY5" fmla="*/ 267601 h 4278313"/>
              <a:gd name="connsiteX6" fmla="*/ 2496593 w 4023773"/>
              <a:gd name="connsiteY6" fmla="*/ 2714 h 42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773" h="4278313">
                <a:moveTo>
                  <a:pt x="2492019" y="0"/>
                </a:moveTo>
                <a:lnTo>
                  <a:pt x="4023773" y="0"/>
                </a:lnTo>
                <a:lnTo>
                  <a:pt x="4023773" y="4278313"/>
                </a:lnTo>
                <a:lnTo>
                  <a:pt x="0" y="4278313"/>
                </a:lnTo>
                <a:lnTo>
                  <a:pt x="2342611" y="273050"/>
                </a:lnTo>
                <a:lnTo>
                  <a:pt x="2339380" y="267601"/>
                </a:lnTo>
                <a:lnTo>
                  <a:pt x="2496593" y="27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f1"/>
          <p:cNvSpPr>
            <a:spLocks/>
          </p:cNvSpPr>
          <p:nvPr userDrawn="1"/>
        </p:nvSpPr>
        <p:spPr bwMode="auto">
          <a:xfrm>
            <a:off x="0" y="1155344"/>
            <a:ext cx="9950451" cy="5711121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5DC4B9"/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00000" y="1566996"/>
            <a:ext cx="7243520" cy="3176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5998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00000" y="5720756"/>
            <a:ext cx="6226971" cy="27349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599" baseline="0">
                <a:solidFill>
                  <a:schemeClr val="bg1"/>
                </a:solidFill>
                <a:latin typeface="+mn-lt"/>
              </a:defRPr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599947" y="600693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9944100" y="1155343"/>
            <a:ext cx="2260600" cy="4198171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5DC4B9">
              <a:alpha val="49804"/>
            </a:srgbClr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7829974" y="457496"/>
            <a:ext cx="4235589" cy="3651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599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7" y="317196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0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1"/>
          <p:cNvSpPr>
            <a:spLocks/>
          </p:cNvSpPr>
          <p:nvPr userDrawn="1"/>
        </p:nvSpPr>
        <p:spPr bwMode="auto">
          <a:xfrm>
            <a:off x="0" y="4576938"/>
            <a:ext cx="12202584" cy="2300106"/>
          </a:xfrm>
          <a:custGeom>
            <a:avLst/>
            <a:gdLst>
              <a:gd name="T0" fmla="*/ 426 w 5765"/>
              <a:gd name="T1" fmla="*/ 0 h 1087"/>
              <a:gd name="T2" fmla="*/ 350 w 5765"/>
              <a:gd name="T3" fmla="*/ 131 h 1087"/>
              <a:gd name="T4" fmla="*/ 0 w 5765"/>
              <a:gd name="T5" fmla="*/ 731 h 1087"/>
              <a:gd name="T6" fmla="*/ 0 w 5765"/>
              <a:gd name="T7" fmla="*/ 1087 h 1087"/>
              <a:gd name="T8" fmla="*/ 5765 w 5765"/>
              <a:gd name="T9" fmla="*/ 1087 h 1087"/>
              <a:gd name="T10" fmla="*/ 5765 w 5765"/>
              <a:gd name="T11" fmla="*/ 0 h 1087"/>
              <a:gd name="T12" fmla="*/ 426 w 5765"/>
              <a:gd name="T13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5" h="1087">
                <a:moveTo>
                  <a:pt x="426" y="0"/>
                </a:moveTo>
                <a:lnTo>
                  <a:pt x="350" y="131"/>
                </a:lnTo>
                <a:lnTo>
                  <a:pt x="0" y="731"/>
                </a:lnTo>
                <a:lnTo>
                  <a:pt x="0" y="1087"/>
                </a:lnTo>
                <a:lnTo>
                  <a:pt x="5765" y="1087"/>
                </a:lnTo>
                <a:lnTo>
                  <a:pt x="5765" y="0"/>
                </a:lnTo>
                <a:lnTo>
                  <a:pt x="426" y="0"/>
                </a:lnTo>
                <a:close/>
              </a:path>
            </a:pathLst>
          </a:custGeom>
          <a:solidFill>
            <a:srgbClr val="32549F"/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9029" y="5006101"/>
            <a:ext cx="7027103" cy="1456638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474193" y="5059611"/>
            <a:ext cx="3117808" cy="589818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599" baseline="0">
                <a:solidFill>
                  <a:schemeClr val="bg1"/>
                </a:solidFill>
                <a:latin typeface="+mn-lt"/>
              </a:defRPr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nb-NO" noProof="0"/>
              <a:t>Navn Etternavn</a:t>
            </a:r>
            <a:br>
              <a:rPr lang="nb-NO" noProof="0"/>
            </a:br>
            <a:r>
              <a:rPr lang="nb-NO" noProof="0"/>
              <a:t>Tittel </a:t>
            </a:r>
          </a:p>
        </p:txBody>
      </p:sp>
      <p:sp>
        <p:nvSpPr>
          <p:cNvPr id="20" name="f2"/>
          <p:cNvSpPr>
            <a:spLocks/>
          </p:cNvSpPr>
          <p:nvPr userDrawn="1"/>
        </p:nvSpPr>
        <p:spPr bwMode="auto">
          <a:xfrm>
            <a:off x="-4233" y="4572706"/>
            <a:ext cx="757767" cy="1563733"/>
          </a:xfrm>
          <a:custGeom>
            <a:avLst/>
            <a:gdLst>
              <a:gd name="T0" fmla="*/ 0 w 358"/>
              <a:gd name="T1" fmla="*/ 0 h 739"/>
              <a:gd name="T2" fmla="*/ 0 w 358"/>
              <a:gd name="T3" fmla="*/ 739 h 739"/>
              <a:gd name="T4" fmla="*/ 358 w 358"/>
              <a:gd name="T5" fmla="*/ 132 h 739"/>
              <a:gd name="T6" fmla="*/ 278 w 358"/>
              <a:gd name="T7" fmla="*/ 0 h 739"/>
              <a:gd name="T8" fmla="*/ 0 w 358"/>
              <a:gd name="T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739">
                <a:moveTo>
                  <a:pt x="0" y="0"/>
                </a:moveTo>
                <a:lnTo>
                  <a:pt x="0" y="739"/>
                </a:lnTo>
                <a:lnTo>
                  <a:pt x="358" y="132"/>
                </a:lnTo>
                <a:lnTo>
                  <a:pt x="278" y="0"/>
                </a:lnTo>
                <a:lnTo>
                  <a:pt x="0" y="0"/>
                </a:lnTo>
                <a:close/>
              </a:path>
            </a:pathLst>
          </a:custGeom>
          <a:solidFill>
            <a:srgbClr val="32549F">
              <a:alpha val="50000"/>
            </a:srgbClr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842353"/>
          </a:xfrm>
          <a:custGeom>
            <a:avLst/>
            <a:gdLst>
              <a:gd name="connsiteX0" fmla="*/ 0 w 9144000"/>
              <a:gd name="connsiteY0" fmla="*/ 0 h 3632886"/>
              <a:gd name="connsiteX1" fmla="*/ 9144000 w 9144000"/>
              <a:gd name="connsiteY1" fmla="*/ 0 h 3632886"/>
              <a:gd name="connsiteX2" fmla="*/ 9144000 w 9144000"/>
              <a:gd name="connsiteY2" fmla="*/ 3433764 h 3632886"/>
              <a:gd name="connsiteX3" fmla="*/ 676275 w 9144000"/>
              <a:gd name="connsiteY3" fmla="*/ 3433764 h 3632886"/>
              <a:gd name="connsiteX4" fmla="*/ 560754 w 9144000"/>
              <a:gd name="connsiteY4" fmla="*/ 3632886 h 3632886"/>
              <a:gd name="connsiteX5" fmla="*/ 438150 w 9144000"/>
              <a:gd name="connsiteY5" fmla="*/ 3430589 h 3632886"/>
              <a:gd name="connsiteX6" fmla="*/ 0 w 9144000"/>
              <a:gd name="connsiteY6" fmla="*/ 3430589 h 36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32886">
                <a:moveTo>
                  <a:pt x="0" y="0"/>
                </a:moveTo>
                <a:lnTo>
                  <a:pt x="9144000" y="0"/>
                </a:lnTo>
                <a:lnTo>
                  <a:pt x="9144000" y="3433764"/>
                </a:lnTo>
                <a:lnTo>
                  <a:pt x="676275" y="3433764"/>
                </a:lnTo>
                <a:lnTo>
                  <a:pt x="560754" y="3632886"/>
                </a:lnTo>
                <a:lnTo>
                  <a:pt x="438150" y="3430589"/>
                </a:lnTo>
                <a:lnTo>
                  <a:pt x="0" y="343058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4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pic>
        <p:nvPicPr>
          <p:cNvPr id="5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8474193" y="5692080"/>
            <a:ext cx="3117808" cy="589818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ma"/>
          <p:cNvSpPr>
            <a:spLocks noGrp="1"/>
          </p:cNvSpPr>
          <p:nvPr>
            <p:ph type="body" sz="quarter" idx="19" hasCustomPrompt="1"/>
          </p:nvPr>
        </p:nvSpPr>
        <p:spPr>
          <a:xfrm>
            <a:off x="600000" y="457496"/>
            <a:ext cx="9539680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59" y="317196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7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1"/>
          <p:cNvSpPr>
            <a:spLocks/>
          </p:cNvSpPr>
          <p:nvPr userDrawn="1"/>
        </p:nvSpPr>
        <p:spPr bwMode="auto">
          <a:xfrm>
            <a:off x="0" y="4576938"/>
            <a:ext cx="12202584" cy="2300106"/>
          </a:xfrm>
          <a:custGeom>
            <a:avLst/>
            <a:gdLst>
              <a:gd name="T0" fmla="*/ 426 w 5765"/>
              <a:gd name="T1" fmla="*/ 0 h 1087"/>
              <a:gd name="T2" fmla="*/ 350 w 5765"/>
              <a:gd name="T3" fmla="*/ 131 h 1087"/>
              <a:gd name="T4" fmla="*/ 0 w 5765"/>
              <a:gd name="T5" fmla="*/ 731 h 1087"/>
              <a:gd name="T6" fmla="*/ 0 w 5765"/>
              <a:gd name="T7" fmla="*/ 1087 h 1087"/>
              <a:gd name="T8" fmla="*/ 5765 w 5765"/>
              <a:gd name="T9" fmla="*/ 1087 h 1087"/>
              <a:gd name="T10" fmla="*/ 5765 w 5765"/>
              <a:gd name="T11" fmla="*/ 0 h 1087"/>
              <a:gd name="T12" fmla="*/ 426 w 5765"/>
              <a:gd name="T13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5" h="1087">
                <a:moveTo>
                  <a:pt x="426" y="0"/>
                </a:moveTo>
                <a:lnTo>
                  <a:pt x="350" y="131"/>
                </a:lnTo>
                <a:lnTo>
                  <a:pt x="0" y="731"/>
                </a:lnTo>
                <a:lnTo>
                  <a:pt x="0" y="1087"/>
                </a:lnTo>
                <a:lnTo>
                  <a:pt x="5765" y="1087"/>
                </a:lnTo>
                <a:lnTo>
                  <a:pt x="5765" y="0"/>
                </a:lnTo>
                <a:lnTo>
                  <a:pt x="426" y="0"/>
                </a:lnTo>
                <a:close/>
              </a:path>
            </a:pathLst>
          </a:custGeom>
          <a:solidFill>
            <a:srgbClr val="00A2DB"/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9029" y="5006101"/>
            <a:ext cx="7027103" cy="1456638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474193" y="5059611"/>
            <a:ext cx="3117808" cy="589818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599" baseline="0">
                <a:solidFill>
                  <a:schemeClr val="bg1"/>
                </a:solidFill>
                <a:latin typeface="+mn-lt"/>
              </a:defRPr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nb-NO" noProof="0"/>
              <a:t>Navn Etternavn</a:t>
            </a:r>
            <a:br>
              <a:rPr lang="nb-NO" noProof="0"/>
            </a:br>
            <a:r>
              <a:rPr lang="nb-NO" noProof="0"/>
              <a:t>Tittel </a:t>
            </a:r>
          </a:p>
        </p:txBody>
      </p:sp>
      <p:sp>
        <p:nvSpPr>
          <p:cNvPr id="20" name="f2"/>
          <p:cNvSpPr>
            <a:spLocks/>
          </p:cNvSpPr>
          <p:nvPr userDrawn="1"/>
        </p:nvSpPr>
        <p:spPr bwMode="auto">
          <a:xfrm>
            <a:off x="-4233" y="4572706"/>
            <a:ext cx="757767" cy="1563733"/>
          </a:xfrm>
          <a:custGeom>
            <a:avLst/>
            <a:gdLst>
              <a:gd name="T0" fmla="*/ 0 w 358"/>
              <a:gd name="T1" fmla="*/ 0 h 739"/>
              <a:gd name="T2" fmla="*/ 0 w 358"/>
              <a:gd name="T3" fmla="*/ 739 h 739"/>
              <a:gd name="T4" fmla="*/ 358 w 358"/>
              <a:gd name="T5" fmla="*/ 132 h 739"/>
              <a:gd name="T6" fmla="*/ 278 w 358"/>
              <a:gd name="T7" fmla="*/ 0 h 739"/>
              <a:gd name="T8" fmla="*/ 0 w 358"/>
              <a:gd name="T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739">
                <a:moveTo>
                  <a:pt x="0" y="0"/>
                </a:moveTo>
                <a:lnTo>
                  <a:pt x="0" y="739"/>
                </a:lnTo>
                <a:lnTo>
                  <a:pt x="358" y="132"/>
                </a:lnTo>
                <a:lnTo>
                  <a:pt x="27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2DB">
              <a:alpha val="50000"/>
            </a:srgbClr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842353"/>
          </a:xfrm>
          <a:custGeom>
            <a:avLst/>
            <a:gdLst>
              <a:gd name="connsiteX0" fmla="*/ 0 w 9144000"/>
              <a:gd name="connsiteY0" fmla="*/ 0 h 3632886"/>
              <a:gd name="connsiteX1" fmla="*/ 9144000 w 9144000"/>
              <a:gd name="connsiteY1" fmla="*/ 0 h 3632886"/>
              <a:gd name="connsiteX2" fmla="*/ 9144000 w 9144000"/>
              <a:gd name="connsiteY2" fmla="*/ 3433764 h 3632886"/>
              <a:gd name="connsiteX3" fmla="*/ 676275 w 9144000"/>
              <a:gd name="connsiteY3" fmla="*/ 3433764 h 3632886"/>
              <a:gd name="connsiteX4" fmla="*/ 560754 w 9144000"/>
              <a:gd name="connsiteY4" fmla="*/ 3632886 h 3632886"/>
              <a:gd name="connsiteX5" fmla="*/ 438150 w 9144000"/>
              <a:gd name="connsiteY5" fmla="*/ 3430589 h 3632886"/>
              <a:gd name="connsiteX6" fmla="*/ 0 w 9144000"/>
              <a:gd name="connsiteY6" fmla="*/ 3430589 h 36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32886">
                <a:moveTo>
                  <a:pt x="0" y="0"/>
                </a:moveTo>
                <a:lnTo>
                  <a:pt x="9144000" y="0"/>
                </a:lnTo>
                <a:lnTo>
                  <a:pt x="9144000" y="3433764"/>
                </a:lnTo>
                <a:lnTo>
                  <a:pt x="676275" y="3433764"/>
                </a:lnTo>
                <a:lnTo>
                  <a:pt x="560754" y="3632886"/>
                </a:lnTo>
                <a:lnTo>
                  <a:pt x="438150" y="3430589"/>
                </a:lnTo>
                <a:lnTo>
                  <a:pt x="0" y="343058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4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pic>
        <p:nvPicPr>
          <p:cNvPr id="5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8474193" y="5692080"/>
            <a:ext cx="3117808" cy="589818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ma"/>
          <p:cNvSpPr>
            <a:spLocks noGrp="1"/>
          </p:cNvSpPr>
          <p:nvPr>
            <p:ph type="body" sz="quarter" idx="19" hasCustomPrompt="1"/>
          </p:nvPr>
        </p:nvSpPr>
        <p:spPr>
          <a:xfrm>
            <a:off x="600000" y="457496"/>
            <a:ext cx="9539680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59" y="317196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6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1"/>
          <p:cNvSpPr>
            <a:spLocks/>
          </p:cNvSpPr>
          <p:nvPr userDrawn="1"/>
        </p:nvSpPr>
        <p:spPr bwMode="auto">
          <a:xfrm>
            <a:off x="0" y="4576938"/>
            <a:ext cx="12202584" cy="2300106"/>
          </a:xfrm>
          <a:custGeom>
            <a:avLst/>
            <a:gdLst>
              <a:gd name="T0" fmla="*/ 426 w 5765"/>
              <a:gd name="T1" fmla="*/ 0 h 1087"/>
              <a:gd name="T2" fmla="*/ 350 w 5765"/>
              <a:gd name="T3" fmla="*/ 131 h 1087"/>
              <a:gd name="T4" fmla="*/ 0 w 5765"/>
              <a:gd name="T5" fmla="*/ 731 h 1087"/>
              <a:gd name="T6" fmla="*/ 0 w 5765"/>
              <a:gd name="T7" fmla="*/ 1087 h 1087"/>
              <a:gd name="T8" fmla="*/ 5765 w 5765"/>
              <a:gd name="T9" fmla="*/ 1087 h 1087"/>
              <a:gd name="T10" fmla="*/ 5765 w 5765"/>
              <a:gd name="T11" fmla="*/ 0 h 1087"/>
              <a:gd name="T12" fmla="*/ 426 w 5765"/>
              <a:gd name="T13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5" h="1087">
                <a:moveTo>
                  <a:pt x="426" y="0"/>
                </a:moveTo>
                <a:lnTo>
                  <a:pt x="350" y="131"/>
                </a:lnTo>
                <a:lnTo>
                  <a:pt x="0" y="731"/>
                </a:lnTo>
                <a:lnTo>
                  <a:pt x="0" y="1087"/>
                </a:lnTo>
                <a:lnTo>
                  <a:pt x="5765" y="1087"/>
                </a:lnTo>
                <a:lnTo>
                  <a:pt x="5765" y="0"/>
                </a:lnTo>
                <a:lnTo>
                  <a:pt x="426" y="0"/>
                </a:lnTo>
                <a:close/>
              </a:path>
            </a:pathLst>
          </a:custGeom>
          <a:solidFill>
            <a:srgbClr val="F26531"/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9029" y="5006101"/>
            <a:ext cx="7027103" cy="1456638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474193" y="5059611"/>
            <a:ext cx="3117808" cy="589818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599" baseline="0">
                <a:solidFill>
                  <a:schemeClr val="bg1"/>
                </a:solidFill>
                <a:latin typeface="+mn-lt"/>
              </a:defRPr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nb-NO" noProof="0"/>
              <a:t>Navn Etternavn</a:t>
            </a:r>
            <a:br>
              <a:rPr lang="nb-NO" noProof="0"/>
            </a:br>
            <a:r>
              <a:rPr lang="nb-NO" noProof="0"/>
              <a:t>Tittel </a:t>
            </a:r>
          </a:p>
        </p:txBody>
      </p:sp>
      <p:sp>
        <p:nvSpPr>
          <p:cNvPr id="20" name="f2"/>
          <p:cNvSpPr>
            <a:spLocks/>
          </p:cNvSpPr>
          <p:nvPr userDrawn="1"/>
        </p:nvSpPr>
        <p:spPr bwMode="auto">
          <a:xfrm>
            <a:off x="-4233" y="4572706"/>
            <a:ext cx="757767" cy="1563733"/>
          </a:xfrm>
          <a:custGeom>
            <a:avLst/>
            <a:gdLst>
              <a:gd name="T0" fmla="*/ 0 w 358"/>
              <a:gd name="T1" fmla="*/ 0 h 739"/>
              <a:gd name="T2" fmla="*/ 0 w 358"/>
              <a:gd name="T3" fmla="*/ 739 h 739"/>
              <a:gd name="T4" fmla="*/ 358 w 358"/>
              <a:gd name="T5" fmla="*/ 132 h 739"/>
              <a:gd name="T6" fmla="*/ 278 w 358"/>
              <a:gd name="T7" fmla="*/ 0 h 739"/>
              <a:gd name="T8" fmla="*/ 0 w 358"/>
              <a:gd name="T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739">
                <a:moveTo>
                  <a:pt x="0" y="0"/>
                </a:moveTo>
                <a:lnTo>
                  <a:pt x="0" y="739"/>
                </a:lnTo>
                <a:lnTo>
                  <a:pt x="358" y="132"/>
                </a:lnTo>
                <a:lnTo>
                  <a:pt x="2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6531">
              <a:alpha val="50000"/>
            </a:srgbClr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842353"/>
          </a:xfrm>
          <a:custGeom>
            <a:avLst/>
            <a:gdLst>
              <a:gd name="connsiteX0" fmla="*/ 0 w 9144000"/>
              <a:gd name="connsiteY0" fmla="*/ 0 h 3632886"/>
              <a:gd name="connsiteX1" fmla="*/ 9144000 w 9144000"/>
              <a:gd name="connsiteY1" fmla="*/ 0 h 3632886"/>
              <a:gd name="connsiteX2" fmla="*/ 9144000 w 9144000"/>
              <a:gd name="connsiteY2" fmla="*/ 3433764 h 3632886"/>
              <a:gd name="connsiteX3" fmla="*/ 676275 w 9144000"/>
              <a:gd name="connsiteY3" fmla="*/ 3433764 h 3632886"/>
              <a:gd name="connsiteX4" fmla="*/ 560754 w 9144000"/>
              <a:gd name="connsiteY4" fmla="*/ 3632886 h 3632886"/>
              <a:gd name="connsiteX5" fmla="*/ 438150 w 9144000"/>
              <a:gd name="connsiteY5" fmla="*/ 3430589 h 3632886"/>
              <a:gd name="connsiteX6" fmla="*/ 0 w 9144000"/>
              <a:gd name="connsiteY6" fmla="*/ 3430589 h 36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32886">
                <a:moveTo>
                  <a:pt x="0" y="0"/>
                </a:moveTo>
                <a:lnTo>
                  <a:pt x="9144000" y="0"/>
                </a:lnTo>
                <a:lnTo>
                  <a:pt x="9144000" y="3433764"/>
                </a:lnTo>
                <a:lnTo>
                  <a:pt x="676275" y="3433764"/>
                </a:lnTo>
                <a:lnTo>
                  <a:pt x="560754" y="3632886"/>
                </a:lnTo>
                <a:lnTo>
                  <a:pt x="438150" y="3430589"/>
                </a:lnTo>
                <a:lnTo>
                  <a:pt x="0" y="343058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4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pic>
        <p:nvPicPr>
          <p:cNvPr id="5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8474193" y="5692080"/>
            <a:ext cx="3117808" cy="589818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ma"/>
          <p:cNvSpPr>
            <a:spLocks noGrp="1"/>
          </p:cNvSpPr>
          <p:nvPr>
            <p:ph type="body" sz="quarter" idx="19" hasCustomPrompt="1"/>
          </p:nvPr>
        </p:nvSpPr>
        <p:spPr>
          <a:xfrm>
            <a:off x="600000" y="457496"/>
            <a:ext cx="9539680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59" y="317196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1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1"/>
          <p:cNvSpPr>
            <a:spLocks/>
          </p:cNvSpPr>
          <p:nvPr userDrawn="1"/>
        </p:nvSpPr>
        <p:spPr bwMode="auto">
          <a:xfrm>
            <a:off x="0" y="4576938"/>
            <a:ext cx="12202584" cy="2300106"/>
          </a:xfrm>
          <a:custGeom>
            <a:avLst/>
            <a:gdLst>
              <a:gd name="T0" fmla="*/ 426 w 5765"/>
              <a:gd name="T1" fmla="*/ 0 h 1087"/>
              <a:gd name="T2" fmla="*/ 350 w 5765"/>
              <a:gd name="T3" fmla="*/ 131 h 1087"/>
              <a:gd name="T4" fmla="*/ 0 w 5765"/>
              <a:gd name="T5" fmla="*/ 731 h 1087"/>
              <a:gd name="T6" fmla="*/ 0 w 5765"/>
              <a:gd name="T7" fmla="*/ 1087 h 1087"/>
              <a:gd name="T8" fmla="*/ 5765 w 5765"/>
              <a:gd name="T9" fmla="*/ 1087 h 1087"/>
              <a:gd name="T10" fmla="*/ 5765 w 5765"/>
              <a:gd name="T11" fmla="*/ 0 h 1087"/>
              <a:gd name="T12" fmla="*/ 426 w 5765"/>
              <a:gd name="T13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5" h="1087">
                <a:moveTo>
                  <a:pt x="426" y="0"/>
                </a:moveTo>
                <a:lnTo>
                  <a:pt x="350" y="131"/>
                </a:lnTo>
                <a:lnTo>
                  <a:pt x="0" y="731"/>
                </a:lnTo>
                <a:lnTo>
                  <a:pt x="0" y="1087"/>
                </a:lnTo>
                <a:lnTo>
                  <a:pt x="5765" y="1087"/>
                </a:lnTo>
                <a:lnTo>
                  <a:pt x="5765" y="0"/>
                </a:lnTo>
                <a:lnTo>
                  <a:pt x="426" y="0"/>
                </a:lnTo>
                <a:close/>
              </a:path>
            </a:pathLst>
          </a:custGeom>
          <a:solidFill>
            <a:srgbClr val="5DC4B9"/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9029" y="5006101"/>
            <a:ext cx="7027103" cy="1456638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474193" y="5059611"/>
            <a:ext cx="3117808" cy="589818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599" baseline="0">
                <a:solidFill>
                  <a:schemeClr val="bg1"/>
                </a:solidFill>
                <a:latin typeface="+mn-lt"/>
              </a:defRPr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nb-NO" noProof="0"/>
              <a:t>Navn Etternavn</a:t>
            </a:r>
            <a:br>
              <a:rPr lang="nb-NO" noProof="0"/>
            </a:br>
            <a:r>
              <a:rPr lang="nb-NO" noProof="0"/>
              <a:t>Tittel </a:t>
            </a:r>
          </a:p>
        </p:txBody>
      </p:sp>
      <p:sp>
        <p:nvSpPr>
          <p:cNvPr id="20" name="f2"/>
          <p:cNvSpPr>
            <a:spLocks/>
          </p:cNvSpPr>
          <p:nvPr userDrawn="1"/>
        </p:nvSpPr>
        <p:spPr bwMode="auto">
          <a:xfrm>
            <a:off x="-4233" y="4572706"/>
            <a:ext cx="757767" cy="1563733"/>
          </a:xfrm>
          <a:custGeom>
            <a:avLst/>
            <a:gdLst>
              <a:gd name="T0" fmla="*/ 0 w 358"/>
              <a:gd name="T1" fmla="*/ 0 h 739"/>
              <a:gd name="T2" fmla="*/ 0 w 358"/>
              <a:gd name="T3" fmla="*/ 739 h 739"/>
              <a:gd name="T4" fmla="*/ 358 w 358"/>
              <a:gd name="T5" fmla="*/ 132 h 739"/>
              <a:gd name="T6" fmla="*/ 278 w 358"/>
              <a:gd name="T7" fmla="*/ 0 h 739"/>
              <a:gd name="T8" fmla="*/ 0 w 358"/>
              <a:gd name="T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739">
                <a:moveTo>
                  <a:pt x="0" y="0"/>
                </a:moveTo>
                <a:lnTo>
                  <a:pt x="0" y="739"/>
                </a:lnTo>
                <a:lnTo>
                  <a:pt x="358" y="132"/>
                </a:lnTo>
                <a:lnTo>
                  <a:pt x="278" y="0"/>
                </a:lnTo>
                <a:lnTo>
                  <a:pt x="0" y="0"/>
                </a:lnTo>
                <a:close/>
              </a:path>
            </a:pathLst>
          </a:custGeom>
          <a:solidFill>
            <a:srgbClr val="5DC4B9">
              <a:alpha val="50000"/>
            </a:srgbClr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842353"/>
          </a:xfrm>
          <a:custGeom>
            <a:avLst/>
            <a:gdLst>
              <a:gd name="connsiteX0" fmla="*/ 0 w 9144000"/>
              <a:gd name="connsiteY0" fmla="*/ 0 h 3632886"/>
              <a:gd name="connsiteX1" fmla="*/ 9144000 w 9144000"/>
              <a:gd name="connsiteY1" fmla="*/ 0 h 3632886"/>
              <a:gd name="connsiteX2" fmla="*/ 9144000 w 9144000"/>
              <a:gd name="connsiteY2" fmla="*/ 3433764 h 3632886"/>
              <a:gd name="connsiteX3" fmla="*/ 676275 w 9144000"/>
              <a:gd name="connsiteY3" fmla="*/ 3433764 h 3632886"/>
              <a:gd name="connsiteX4" fmla="*/ 560754 w 9144000"/>
              <a:gd name="connsiteY4" fmla="*/ 3632886 h 3632886"/>
              <a:gd name="connsiteX5" fmla="*/ 438150 w 9144000"/>
              <a:gd name="connsiteY5" fmla="*/ 3430589 h 3632886"/>
              <a:gd name="connsiteX6" fmla="*/ 0 w 9144000"/>
              <a:gd name="connsiteY6" fmla="*/ 3430589 h 36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32886">
                <a:moveTo>
                  <a:pt x="0" y="0"/>
                </a:moveTo>
                <a:lnTo>
                  <a:pt x="9144000" y="0"/>
                </a:lnTo>
                <a:lnTo>
                  <a:pt x="9144000" y="3433764"/>
                </a:lnTo>
                <a:lnTo>
                  <a:pt x="676275" y="3433764"/>
                </a:lnTo>
                <a:lnTo>
                  <a:pt x="560754" y="3632886"/>
                </a:lnTo>
                <a:lnTo>
                  <a:pt x="438150" y="3430589"/>
                </a:lnTo>
                <a:lnTo>
                  <a:pt x="0" y="343058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4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pic>
        <p:nvPicPr>
          <p:cNvPr id="5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8474193" y="5692080"/>
            <a:ext cx="3117808" cy="589818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ma"/>
          <p:cNvSpPr>
            <a:spLocks noGrp="1"/>
          </p:cNvSpPr>
          <p:nvPr>
            <p:ph type="body" sz="quarter" idx="19" hasCustomPrompt="1"/>
          </p:nvPr>
        </p:nvSpPr>
        <p:spPr>
          <a:xfrm>
            <a:off x="600000" y="457496"/>
            <a:ext cx="9539680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59" y="317196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0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12192000" cy="5422074"/>
          </a:xfrm>
          <a:custGeom>
            <a:avLst/>
            <a:gdLst>
              <a:gd name="connsiteX0" fmla="*/ 0 w 9144000"/>
              <a:gd name="connsiteY0" fmla="*/ 0 h 4067811"/>
              <a:gd name="connsiteX1" fmla="*/ 9144000 w 9144000"/>
              <a:gd name="connsiteY1" fmla="*/ 0 h 4067811"/>
              <a:gd name="connsiteX2" fmla="*/ 9144000 w 9144000"/>
              <a:gd name="connsiteY2" fmla="*/ 3857625 h 4067811"/>
              <a:gd name="connsiteX3" fmla="*/ 671513 w 9144000"/>
              <a:gd name="connsiteY3" fmla="*/ 3857625 h 4067811"/>
              <a:gd name="connsiteX4" fmla="*/ 552303 w 9144000"/>
              <a:gd name="connsiteY4" fmla="*/ 4067811 h 4067811"/>
              <a:gd name="connsiteX5" fmla="*/ 428363 w 9144000"/>
              <a:gd name="connsiteY5" fmla="*/ 3857625 h 4067811"/>
              <a:gd name="connsiteX6" fmla="*/ 0 w 9144000"/>
              <a:gd name="connsiteY6" fmla="*/ 3857625 h 406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067811">
                <a:moveTo>
                  <a:pt x="0" y="0"/>
                </a:moveTo>
                <a:lnTo>
                  <a:pt x="9144000" y="0"/>
                </a:lnTo>
                <a:lnTo>
                  <a:pt x="9144000" y="3857625"/>
                </a:lnTo>
                <a:lnTo>
                  <a:pt x="671513" y="3857625"/>
                </a:lnTo>
                <a:lnTo>
                  <a:pt x="552303" y="4067811"/>
                </a:lnTo>
                <a:lnTo>
                  <a:pt x="428363" y="3857625"/>
                </a:lnTo>
                <a:lnTo>
                  <a:pt x="0" y="38576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3" name="f1"/>
          <p:cNvSpPr>
            <a:spLocks/>
          </p:cNvSpPr>
          <p:nvPr userDrawn="1"/>
        </p:nvSpPr>
        <p:spPr bwMode="auto">
          <a:xfrm>
            <a:off x="-8466" y="5141913"/>
            <a:ext cx="12234333" cy="1733016"/>
          </a:xfrm>
          <a:custGeom>
            <a:avLst/>
            <a:gdLst>
              <a:gd name="T0" fmla="*/ 427 w 5780"/>
              <a:gd name="T1" fmla="*/ 0 h 819"/>
              <a:gd name="T2" fmla="*/ 351 w 5780"/>
              <a:gd name="T3" fmla="*/ 134 h 819"/>
              <a:gd name="T4" fmla="*/ 0 w 5780"/>
              <a:gd name="T5" fmla="*/ 736 h 819"/>
              <a:gd name="T6" fmla="*/ 0 w 5780"/>
              <a:gd name="T7" fmla="*/ 819 h 819"/>
              <a:gd name="T8" fmla="*/ 5780 w 5780"/>
              <a:gd name="T9" fmla="*/ 819 h 819"/>
              <a:gd name="T10" fmla="*/ 5780 w 5780"/>
              <a:gd name="T11" fmla="*/ 0 h 819"/>
              <a:gd name="T12" fmla="*/ 427 w 5780"/>
              <a:gd name="T13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0" h="819">
                <a:moveTo>
                  <a:pt x="427" y="0"/>
                </a:moveTo>
                <a:lnTo>
                  <a:pt x="351" y="134"/>
                </a:lnTo>
                <a:lnTo>
                  <a:pt x="0" y="736"/>
                </a:lnTo>
                <a:lnTo>
                  <a:pt x="0" y="819"/>
                </a:lnTo>
                <a:lnTo>
                  <a:pt x="5780" y="819"/>
                </a:lnTo>
                <a:lnTo>
                  <a:pt x="578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0057A4"/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9292" y="5624500"/>
            <a:ext cx="7200000" cy="800623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8" name="f2"/>
          <p:cNvSpPr>
            <a:spLocks noChangeAspect="1"/>
          </p:cNvSpPr>
          <p:nvPr userDrawn="1"/>
        </p:nvSpPr>
        <p:spPr bwMode="auto">
          <a:xfrm>
            <a:off x="-9524" y="5141913"/>
            <a:ext cx="748800" cy="1568566"/>
          </a:xfrm>
          <a:custGeom>
            <a:avLst/>
            <a:gdLst>
              <a:gd name="T0" fmla="*/ 0 w 362"/>
              <a:gd name="T1" fmla="*/ 0 h 751"/>
              <a:gd name="T2" fmla="*/ 0 w 362"/>
              <a:gd name="T3" fmla="*/ 751 h 751"/>
              <a:gd name="T4" fmla="*/ 362 w 362"/>
              <a:gd name="T5" fmla="*/ 136 h 751"/>
              <a:gd name="T6" fmla="*/ 281 w 362"/>
              <a:gd name="T7" fmla="*/ 0 h 751"/>
              <a:gd name="T8" fmla="*/ 0 w 362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751">
                <a:moveTo>
                  <a:pt x="0" y="0"/>
                </a:moveTo>
                <a:lnTo>
                  <a:pt x="0" y="751"/>
                </a:lnTo>
                <a:lnTo>
                  <a:pt x="362" y="136"/>
                </a:lnTo>
                <a:lnTo>
                  <a:pt x="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7A4">
              <a:alpha val="50000"/>
            </a:srgbClr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pic>
        <p:nvPicPr>
          <p:cNvPr id="12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9427920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59" y="317196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3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99999" y="1036609"/>
            <a:ext cx="10992052" cy="112779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9947" y="2490743"/>
            <a:ext cx="10992052" cy="3388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99947" y="6185290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599">
                <a:solidFill>
                  <a:srgbClr val="AFAFAF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00001" y="457496"/>
            <a:ext cx="95727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599">
                <a:solidFill>
                  <a:srgbClr val="AFAFAF"/>
                </a:solidFill>
                <a:latin typeface="+mj-lt"/>
              </a:defRPr>
            </a:lvl1pPr>
          </a:lstStyle>
          <a:p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76844" y="6183054"/>
            <a:ext cx="715155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333" b="0">
                <a:solidFill>
                  <a:srgbClr val="AFAFAF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59" y="317196"/>
            <a:ext cx="1975943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8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/>
  <p:txStyles>
    <p:titleStyle>
      <a:lvl1pPr algn="l" defTabSz="1218804" rtl="0" eaLnBrk="1" latinLnBrk="0" hangingPunct="1">
        <a:lnSpc>
          <a:spcPct val="90000"/>
        </a:lnSpc>
        <a:spcBef>
          <a:spcPct val="0"/>
        </a:spcBef>
        <a:buNone/>
        <a:defRPr sz="3999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335891" indent="-335891" algn="l" defTabSz="1218804" rtl="0" eaLnBrk="1" latinLnBrk="0" hangingPunct="1">
        <a:lnSpc>
          <a:spcPct val="114000"/>
        </a:lnSpc>
        <a:spcBef>
          <a:spcPts val="1333"/>
        </a:spcBef>
        <a:buFont typeface="Arial" panose="020B0604020202020204" pitchFamily="34" charset="0"/>
        <a:buChar char="•"/>
        <a:defRPr sz="2932" strike="noStrike" kern="1200">
          <a:solidFill>
            <a:srgbClr val="333333"/>
          </a:solidFill>
          <a:latin typeface="+mn-lt"/>
          <a:ea typeface="+mn-ea"/>
          <a:cs typeface="+mn-cs"/>
        </a:defRPr>
      </a:lvl1pPr>
      <a:lvl2pPr marL="715201" indent="-353369" algn="l" defTabSz="1218804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399" kern="1200">
          <a:solidFill>
            <a:srgbClr val="333333"/>
          </a:solidFill>
          <a:latin typeface="+mn-lt"/>
          <a:ea typeface="+mn-ea"/>
          <a:cs typeface="+mn-cs"/>
        </a:defRPr>
      </a:lvl2pPr>
      <a:lvl3pPr marL="1074917" indent="-359716" algn="l" defTabSz="1218804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133" kern="1200">
          <a:solidFill>
            <a:srgbClr val="333333"/>
          </a:solidFill>
          <a:latin typeface="+mn-lt"/>
          <a:ea typeface="+mn-ea"/>
          <a:cs typeface="+mn-cs"/>
        </a:defRPr>
      </a:lvl3pPr>
      <a:lvl4pPr marL="1436750" indent="-361833" algn="l" defTabSz="1218804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66" kern="1200">
          <a:solidFill>
            <a:srgbClr val="333333"/>
          </a:solidFill>
          <a:latin typeface="+mn-lt"/>
          <a:ea typeface="+mn-ea"/>
          <a:cs typeface="+mn-cs"/>
        </a:defRPr>
      </a:lvl4pPr>
      <a:lvl5pPr marL="1790118" indent="-353369" algn="l" defTabSz="1218804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599" kern="1200">
          <a:solidFill>
            <a:srgbClr val="333333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Markedsrapport 2021-1</a:t>
            </a: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Prognosesenteret AS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r>
              <a:rPr lang="en-GB" dirty="0">
                <a:solidFill>
                  <a:prstClr val="white"/>
                </a:solidFill>
                <a:latin typeface="Segoe UI Semibold"/>
              </a:rPr>
              <a:t>23.06.21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441330E4-4AF7-4BCA-815F-78882AFD9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Statistikk og prognoser</a:t>
            </a:r>
          </a:p>
        </p:txBody>
      </p:sp>
      <p:pic>
        <p:nvPicPr>
          <p:cNvPr id="9" name="Plassholder for bilde 8" descr="Et bilde som inneholder bygning, utendørs, bilvei, gate&#10;&#10;Automatisk generert beskrivelse">
            <a:extLst>
              <a:ext uri="{FF2B5EF4-FFF2-40B4-BE49-F238E27FC236}">
                <a16:creationId xmlns:a16="http://schemas.microsoft.com/office/drawing/2014/main" id="{C972ABC3-6E60-456A-8752-4CD53A6A747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r="18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227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10</a:t>
            </a:fld>
            <a:endParaRPr lang="en-GB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C993148-7933-4573-9BC9-8AC738FC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579" y="909000"/>
            <a:ext cx="671684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8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11</a:t>
            </a:fld>
            <a:endParaRPr lang="en-GB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934F291-A9FC-40DF-9681-4B1F59FCE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234" y="909000"/>
            <a:ext cx="663753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6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12</a:t>
            </a:fld>
            <a:endParaRPr lang="en-GB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0B4CC49-0C4F-4C07-8B32-6FA961ACA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864" y="909000"/>
            <a:ext cx="673027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29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13</a:t>
            </a:fld>
            <a:endParaRPr lang="en-GB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5E91183-E6CB-4C45-AD59-73E957CC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895" y="909000"/>
            <a:ext cx="667421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60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14</a:t>
            </a:fld>
            <a:endParaRPr lang="en-GB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7D686A7-44AE-4481-A552-56AD62995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579" y="909000"/>
            <a:ext cx="671684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50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15</a:t>
            </a:fld>
            <a:endParaRPr lang="en-GB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2D52C7B-DB4D-4995-8EB0-8385E0AEF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579" y="909000"/>
            <a:ext cx="671684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92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16</a:t>
            </a:fld>
            <a:endParaRPr lang="en-GB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CCED374-5122-42D2-8E52-AE6157A8C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448" y="909000"/>
            <a:ext cx="675710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20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17</a:t>
            </a:fld>
            <a:endParaRPr lang="en-GB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FF0C03C-4D8F-40AB-819A-163EDFDAF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598" y="909000"/>
            <a:ext cx="675080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90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18</a:t>
            </a:fld>
            <a:endParaRPr lang="en-GB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7A1E72F-3CD2-4FE7-AD44-7290E62FC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598" y="909000"/>
            <a:ext cx="675080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6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19</a:t>
            </a:fld>
            <a:endParaRPr lang="en-GB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78D8787A-8A96-405D-B97A-B06D9EB2B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63" y="909000"/>
            <a:ext cx="671447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2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47168C-5D25-418F-B0AA-95B7F228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Norsk økonomi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75751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20</a:t>
            </a:fld>
            <a:endParaRPr lang="en-GB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52B9336-C715-4016-9354-2DDDF59A8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935" y="909000"/>
            <a:ext cx="666413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69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21</a:t>
            </a:fld>
            <a:endParaRPr lang="en-GB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9CBBDCF-FC6D-4A8C-827D-941DF7E51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579" y="909000"/>
            <a:ext cx="671684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04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22</a:t>
            </a:fld>
            <a:endParaRPr lang="en-GB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DF1A532-DADF-43CD-9E83-18523D91B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213" y="909000"/>
            <a:ext cx="667357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45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23</a:t>
            </a:fld>
            <a:endParaRPr lang="en-GB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88D1A24-DE22-494A-9D39-03B95BD5F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370" y="909000"/>
            <a:ext cx="606726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29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24</a:t>
            </a:fld>
            <a:endParaRPr lang="en-GB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7FD758C-C941-4C59-AD52-112F14950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044" y="909000"/>
            <a:ext cx="633791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70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25</a:t>
            </a:fld>
            <a:endParaRPr lang="en-GB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5429FF5-A5F0-4180-A2EA-7009A0E52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892" y="909000"/>
            <a:ext cx="673421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96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26</a:t>
            </a:fld>
            <a:endParaRPr lang="en-GB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B22ACBD-2717-47C0-A121-AEC5D34FD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478" y="909000"/>
            <a:ext cx="670104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8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A5643370-E923-4294-B0F2-A9E5B4A2F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005096"/>
              </p:ext>
            </p:extLst>
          </p:nvPr>
        </p:nvGraphicFramePr>
        <p:xfrm>
          <a:off x="2738100" y="909000"/>
          <a:ext cx="6715800" cy="50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5077459" imgH="3810377" progId="Mbnd.mbnd">
                  <p:embed/>
                </p:oleObj>
              </mc:Choice>
              <mc:Fallback>
                <p:oleObj name="Macrobond document" r:id="rId2" imgW="5077459" imgH="3810377" progId="Mbnd.mbnd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A5643370-E923-4294-B0F2-A9E5B4A2FB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38100" y="909000"/>
                        <a:ext cx="6715800" cy="50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23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30AFA6D6-2119-41F0-92F2-171D1005EC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764252"/>
              </p:ext>
            </p:extLst>
          </p:nvPr>
        </p:nvGraphicFramePr>
        <p:xfrm>
          <a:off x="2738100" y="909000"/>
          <a:ext cx="6715800" cy="50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5077459" imgH="3810377" progId="Mbnd.mbnd">
                  <p:embed/>
                </p:oleObj>
              </mc:Choice>
              <mc:Fallback>
                <p:oleObj name="Macrobond document" r:id="rId2" imgW="5077459" imgH="3810377" progId="Mbnd.mbnd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30AFA6D6-2119-41F0-92F2-171D1005EC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38100" y="909000"/>
                        <a:ext cx="6715800" cy="50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04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1DA415F-A3B4-4711-B236-7C5A23D2F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968374"/>
              </p:ext>
            </p:extLst>
          </p:nvPr>
        </p:nvGraphicFramePr>
        <p:xfrm>
          <a:off x="2738100" y="909000"/>
          <a:ext cx="6715800" cy="50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5077459" imgH="3810377" progId="Mbnd.mbnd">
                  <p:embed/>
                </p:oleObj>
              </mc:Choice>
              <mc:Fallback>
                <p:oleObj name="Macrobond document" r:id="rId2" imgW="5077459" imgH="3810377" progId="Mbnd.mbnd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1DA415F-A3B4-4711-B236-7C5A23D2F8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38100" y="909000"/>
                        <a:ext cx="6715800" cy="50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276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68532FEB-EB89-42AF-9344-0E93F54E37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304498"/>
              </p:ext>
            </p:extLst>
          </p:nvPr>
        </p:nvGraphicFramePr>
        <p:xfrm>
          <a:off x="2738100" y="909000"/>
          <a:ext cx="6715800" cy="50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5077459" imgH="3810377" progId="Mbnd.mbnd">
                  <p:embed/>
                </p:oleObj>
              </mc:Choice>
              <mc:Fallback>
                <p:oleObj name="Macrobond document" r:id="rId2" imgW="5077459" imgH="3810377" progId="Mbnd.mbnd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68532FEB-EB89-42AF-9344-0E93F54E37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38100" y="909000"/>
                        <a:ext cx="6715800" cy="50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63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CB026D-1A76-416A-8468-DB28DF7A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Bygge- og anleggsmarkedet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B94C273-3FF6-4A08-8DE4-6AAE9A83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6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8</a:t>
            </a:fld>
            <a:endParaRPr lang="en-GB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1C225DB-ADBA-4D61-B69C-FD705DE6C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63" y="909000"/>
            <a:ext cx="671447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3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CB3A433-232C-4B69-93F7-F18456D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9</a:t>
            </a:fld>
            <a:endParaRPr lang="en-GB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E2E9FBB-D75F-479B-B6DB-BE82996C8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174" y="909000"/>
            <a:ext cx="665365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899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BNL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32549F"/>
      </a:accent1>
      <a:accent2>
        <a:srgbClr val="D25F2A"/>
      </a:accent2>
      <a:accent3>
        <a:srgbClr val="539ECC"/>
      </a:accent3>
      <a:accent4>
        <a:srgbClr val="F4C017"/>
      </a:accent4>
      <a:accent5>
        <a:srgbClr val="A2DDD1"/>
      </a:accent5>
      <a:accent6>
        <a:srgbClr val="2B7981"/>
      </a:accent6>
      <a:hlink>
        <a:srgbClr val="0563C1"/>
      </a:hlink>
      <a:folHlink>
        <a:srgbClr val="954F72"/>
      </a:folHlink>
    </a:clrScheme>
    <a:fontScheme name="NHO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mal17" id="{A52A0E69-FEA8-4608-BC4E-64F54BA3B958}" vid="{527883D0-90FE-4528-B64F-B23E42D42AA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C2C14E9E8A79419AD5133E8A1CE089" ma:contentTypeVersion="11" ma:contentTypeDescription="Create a new document." ma:contentTypeScope="" ma:versionID="66e577a335e06cc0b79c8412864c7b2a">
  <xsd:schema xmlns:xsd="http://www.w3.org/2001/XMLSchema" xmlns:xs="http://www.w3.org/2001/XMLSchema" xmlns:p="http://schemas.microsoft.com/office/2006/metadata/properties" xmlns:ns2="df1b27d7-653f-48d3-8cef-f1ed43d0ee1c" xmlns:ns3="2ba74208-0257-466c-82b8-c6209f059111" targetNamespace="http://schemas.microsoft.com/office/2006/metadata/properties" ma:root="true" ma:fieldsID="4c65ad8bf646daaffd8dea433b5346cd" ns2:_="" ns3:_="">
    <xsd:import namespace="df1b27d7-653f-48d3-8cef-f1ed43d0ee1c"/>
    <xsd:import namespace="2ba74208-0257-466c-82b8-c6209f0591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b27d7-653f-48d3-8cef-f1ed43d0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74208-0257-466c-82b8-c6209f0591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5D3CD0-7552-4C03-873A-638A235992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5D5F4B-178A-4EC3-8057-F52F58BB93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1b27d7-653f-48d3-8cef-f1ed43d0ee1c"/>
    <ds:schemaRef ds:uri="2ba74208-0257-466c-82b8-c6209f059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4D9B3E-A8A0-4AD7-A755-85C5E46F2B8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38</Words>
  <Application>Microsoft Office PowerPoint</Application>
  <PresentationFormat>Widescreen</PresentationFormat>
  <Paragraphs>31</Paragraphs>
  <Slides>26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1" baseType="lpstr">
      <vt:lpstr>Arial</vt:lpstr>
      <vt:lpstr>Segoe UI</vt:lpstr>
      <vt:lpstr>Segoe UI Semibold</vt:lpstr>
      <vt:lpstr>1_Office-tema</vt:lpstr>
      <vt:lpstr>Macrobond document</vt:lpstr>
      <vt:lpstr>Markedsrapport 2021-1</vt:lpstr>
      <vt:lpstr>Norsk økonomi</vt:lpstr>
      <vt:lpstr>PowerPoint-presentasjon</vt:lpstr>
      <vt:lpstr>PowerPoint-presentasjon</vt:lpstr>
      <vt:lpstr>PowerPoint-presentasjon</vt:lpstr>
      <vt:lpstr>PowerPoint-presentasjon</vt:lpstr>
      <vt:lpstr>Bygge- og anleggsmarkedet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Markedsrapport 2021-1</dc:title>
  <dc:creator>David Lund</dc:creator>
  <cp:lastModifiedBy>David Lund</cp:lastModifiedBy>
  <cp:revision>2</cp:revision>
  <dcterms:created xsi:type="dcterms:W3CDTF">2021-06-23T12:25:24Z</dcterms:created>
  <dcterms:modified xsi:type="dcterms:W3CDTF">2021-07-06T14:45:55Z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0x010100DDC2C14E9E8A79419AD5133E8A1CE089</vt:lpwstr>
  </property>
</Properties>
</file>